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68" r:id="rId2"/>
  </p:sldMasterIdLst>
  <p:notesMasterIdLst>
    <p:notesMasterId r:id="rId22"/>
  </p:notesMasterIdLst>
  <p:handoutMasterIdLst>
    <p:handoutMasterId r:id="rId23"/>
  </p:handoutMasterIdLst>
  <p:sldIdLst>
    <p:sldId id="256" r:id="rId3"/>
    <p:sldId id="257" r:id="rId4"/>
    <p:sldId id="269" r:id="rId5"/>
    <p:sldId id="277" r:id="rId6"/>
    <p:sldId id="267" r:id="rId7"/>
    <p:sldId id="258" r:id="rId8"/>
    <p:sldId id="279" r:id="rId9"/>
    <p:sldId id="261" r:id="rId10"/>
    <p:sldId id="262" r:id="rId11"/>
    <p:sldId id="263" r:id="rId12"/>
    <p:sldId id="281" r:id="rId13"/>
    <p:sldId id="285" r:id="rId14"/>
    <p:sldId id="286" r:id="rId15"/>
    <p:sldId id="259" r:id="rId16"/>
    <p:sldId id="282" r:id="rId17"/>
    <p:sldId id="283" r:id="rId18"/>
    <p:sldId id="271" r:id="rId19"/>
    <p:sldId id="284" r:id="rId20"/>
    <p:sldId id="276" r:id="rId2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20"/>
    <p:restoredTop sz="60105" autoAdjust="0"/>
  </p:normalViewPr>
  <p:slideViewPr>
    <p:cSldViewPr>
      <p:cViewPr varScale="1">
        <p:scale>
          <a:sx n="69" d="100"/>
          <a:sy n="69" d="100"/>
        </p:scale>
        <p:origin x="-133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571DB03-D1FD-4ACB-A4DF-A578913E8ECD}" type="datetimeFigureOut">
              <a:rPr lang="ru-RU"/>
              <a:pPr>
                <a:defRPr/>
              </a:pPr>
              <a:t>20.04.2022</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0D09E82-FD28-41E1-8578-927883A9701B}" type="slidenum">
              <a:rPr lang="ru-RU"/>
              <a:pPr>
                <a:defRPr/>
              </a:pPr>
              <a:t>‹#›</a:t>
            </a:fld>
            <a:endParaRPr lang="ru-R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44C33E9-4F40-4487-92A8-B6DA5EB7810F}" type="datetimeFigureOut">
              <a:rPr lang="ru-RU"/>
              <a:pPr>
                <a:defRPr/>
              </a:pPr>
              <a:t>20.04.2022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2B5A14A-1950-4CE8-8D5A-7796528D37B7}"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Arial" charset="0"/>
      </a:defRPr>
    </a:lvl1pPr>
    <a:lvl2pPr marL="457200" algn="l" rtl="0" fontAlgn="base">
      <a:spcBef>
        <a:spcPct val="30000"/>
      </a:spcBef>
      <a:spcAft>
        <a:spcPct val="0"/>
      </a:spcAft>
      <a:defRPr sz="1200" kern="1200">
        <a:solidFill>
          <a:schemeClr val="tx1"/>
        </a:solidFill>
        <a:latin typeface="+mn-lt"/>
        <a:ea typeface="+mn-ea"/>
        <a:cs typeface="Arial" charset="0"/>
      </a:defRPr>
    </a:lvl2pPr>
    <a:lvl3pPr marL="914400" algn="l" rtl="0" fontAlgn="base">
      <a:spcBef>
        <a:spcPct val="30000"/>
      </a:spcBef>
      <a:spcAft>
        <a:spcPct val="0"/>
      </a:spcAft>
      <a:defRPr sz="1200" kern="1200">
        <a:solidFill>
          <a:schemeClr val="tx1"/>
        </a:solidFill>
        <a:latin typeface="+mn-lt"/>
        <a:ea typeface="+mn-ea"/>
        <a:cs typeface="Arial" charset="0"/>
      </a:defRPr>
    </a:lvl3pPr>
    <a:lvl4pPr marL="1371600" algn="l" rtl="0" fontAlgn="base">
      <a:spcBef>
        <a:spcPct val="30000"/>
      </a:spcBef>
      <a:spcAft>
        <a:spcPct val="0"/>
      </a:spcAft>
      <a:defRPr sz="1200" kern="1200">
        <a:solidFill>
          <a:schemeClr val="tx1"/>
        </a:solidFill>
        <a:latin typeface="+mn-lt"/>
        <a:ea typeface="+mn-ea"/>
        <a:cs typeface="Arial" charset="0"/>
      </a:defRPr>
    </a:lvl4pPr>
    <a:lvl5pPr marL="1828800" algn="l" rtl="0" fontAlgn="base">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Образ слайда 1"/>
          <p:cNvSpPr>
            <a:spLocks noGrp="1" noRot="1" noChangeAspect="1"/>
          </p:cNvSpPr>
          <p:nvPr>
            <p:ph type="sldImg"/>
          </p:nvPr>
        </p:nvSpPr>
        <p:spPr bwMode="auto">
          <a:noFill/>
          <a:ln>
            <a:solidFill>
              <a:srgbClr val="000000"/>
            </a:solidFill>
            <a:miter lim="800000"/>
            <a:headEnd/>
            <a:tailEnd/>
          </a:ln>
        </p:spPr>
      </p:sp>
      <p:sp>
        <p:nvSpPr>
          <p:cNvPr id="16386" name="Заметки 2"/>
          <p:cNvSpPr>
            <a:spLocks noGrp="1"/>
          </p:cNvSpPr>
          <p:nvPr>
            <p:ph type="body" idx="1"/>
          </p:nvPr>
        </p:nvSpPr>
        <p:spPr bwMode="auto">
          <a:noFill/>
        </p:spPr>
        <p:txBody>
          <a:bodyPr/>
          <a:lstStyle/>
          <a:p>
            <a:pPr>
              <a:spcBef>
                <a:spcPct val="0"/>
              </a:spcBef>
            </a:pPr>
            <a:endParaRPr lang="ru-RU" smtClean="0"/>
          </a:p>
        </p:txBody>
      </p:sp>
      <p:sp>
        <p:nvSpPr>
          <p:cNvPr id="16387"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AABD8A6-E26D-4654-A273-04B0EBD9AA7F}" type="slidenum">
              <a:rPr lang="ru-RU">
                <a:cs typeface="Arial" charset="0"/>
              </a:rPr>
              <a:pPr fontAlgn="base">
                <a:spcBef>
                  <a:spcPct val="0"/>
                </a:spcBef>
                <a:spcAft>
                  <a:spcPct val="0"/>
                </a:spcAft>
                <a:defRPr/>
              </a:pPr>
              <a:t>1</a:t>
            </a:fld>
            <a:endParaRPr lang="ru-RU">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Образ слайда 1"/>
          <p:cNvSpPr>
            <a:spLocks noGrp="1" noRot="1" noChangeAspect="1"/>
          </p:cNvSpPr>
          <p:nvPr>
            <p:ph type="sldImg"/>
          </p:nvPr>
        </p:nvSpPr>
        <p:spPr bwMode="auto">
          <a:noFill/>
          <a:ln>
            <a:solidFill>
              <a:srgbClr val="000000"/>
            </a:solidFill>
            <a:miter lim="800000"/>
            <a:headEnd/>
            <a:tailEnd/>
          </a:ln>
        </p:spPr>
      </p:sp>
      <p:sp>
        <p:nvSpPr>
          <p:cNvPr id="34818" name="Заметки 2"/>
          <p:cNvSpPr>
            <a:spLocks noGrp="1"/>
          </p:cNvSpPr>
          <p:nvPr>
            <p:ph type="body" idx="1"/>
          </p:nvPr>
        </p:nvSpPr>
        <p:spPr bwMode="auto">
          <a:noFill/>
        </p:spPr>
        <p:txBody>
          <a:bodyPr/>
          <a:lstStyle/>
          <a:p>
            <a:pPr>
              <a:spcBef>
                <a:spcPct val="0"/>
              </a:spcBef>
            </a:pPr>
            <a:endParaRPr lang="ru-RU" smtClean="0"/>
          </a:p>
        </p:txBody>
      </p:sp>
      <p:sp>
        <p:nvSpPr>
          <p:cNvPr id="34819"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D7A72F-201A-44E5-A2FE-55952FA3AC5E}" type="slidenum">
              <a:rPr lang="ru-RU">
                <a:cs typeface="Arial" charset="0"/>
              </a:rPr>
              <a:pPr fontAlgn="base">
                <a:spcBef>
                  <a:spcPct val="0"/>
                </a:spcBef>
                <a:spcAft>
                  <a:spcPct val="0"/>
                </a:spcAft>
                <a:defRPr/>
              </a:pPr>
              <a:t>10</a:t>
            </a:fld>
            <a:endParaRPr lang="ru-RU">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Образ слайда 1"/>
          <p:cNvSpPr>
            <a:spLocks noGrp="1" noRot="1" noChangeAspect="1"/>
          </p:cNvSpPr>
          <p:nvPr>
            <p:ph type="sldImg"/>
          </p:nvPr>
        </p:nvSpPr>
        <p:spPr bwMode="auto">
          <a:noFill/>
          <a:ln>
            <a:solidFill>
              <a:srgbClr val="000000"/>
            </a:solidFill>
            <a:miter lim="800000"/>
            <a:headEnd/>
            <a:tailEnd/>
          </a:ln>
        </p:spPr>
      </p:sp>
      <p:sp>
        <p:nvSpPr>
          <p:cNvPr id="43010" name="Заметки 2"/>
          <p:cNvSpPr>
            <a:spLocks noGrp="1"/>
          </p:cNvSpPr>
          <p:nvPr>
            <p:ph type="body" idx="1"/>
          </p:nvPr>
        </p:nvSpPr>
        <p:spPr bwMode="auto">
          <a:noFill/>
        </p:spPr>
        <p:txBody>
          <a:bodyPr/>
          <a:lstStyle/>
          <a:p>
            <a:pPr>
              <a:spcBef>
                <a:spcPct val="0"/>
              </a:spcBef>
            </a:pPr>
            <a:r>
              <a:rPr lang="ru-RU" smtClean="0"/>
              <a:t>    В настоящее время в мире насчитывается свыше 40 тыс. профессий. Около 500 профессий ежегодно исчезает и возникает примерно столько же новых. Среднее время существования многих профессий – 8 – 10 лет. Некоторые из них серьезно меняются по своему содержанию. Поэтому каждый должен быть всё время готов к переквалификации, к переподготовке и обновлению своих профессиональных знаний и умений.</a:t>
            </a:r>
          </a:p>
        </p:txBody>
      </p:sp>
      <p:sp>
        <p:nvSpPr>
          <p:cNvPr id="43011"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91B276E-96B4-4D04-8AFB-762C039A3EB6}" type="slidenum">
              <a:rPr lang="ru-RU">
                <a:cs typeface="Arial" charset="0"/>
              </a:rPr>
              <a:pPr fontAlgn="base">
                <a:spcBef>
                  <a:spcPct val="0"/>
                </a:spcBef>
                <a:spcAft>
                  <a:spcPct val="0"/>
                </a:spcAft>
                <a:defRPr/>
              </a:pPr>
              <a:t>14</a:t>
            </a:fld>
            <a:endParaRPr lang="ru-RU">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Образ слайда 1"/>
          <p:cNvSpPr>
            <a:spLocks noGrp="1" noRot="1" noChangeAspect="1"/>
          </p:cNvSpPr>
          <p:nvPr>
            <p:ph type="sldImg"/>
          </p:nvPr>
        </p:nvSpPr>
        <p:spPr bwMode="auto">
          <a:noFill/>
          <a:ln>
            <a:solidFill>
              <a:srgbClr val="000000"/>
            </a:solidFill>
            <a:miter lim="800000"/>
            <a:headEnd/>
            <a:tailEnd/>
          </a:ln>
        </p:spPr>
      </p:sp>
      <p:sp>
        <p:nvSpPr>
          <p:cNvPr id="45058" name="Заметки 2"/>
          <p:cNvSpPr>
            <a:spLocks noGrp="1"/>
          </p:cNvSpPr>
          <p:nvPr>
            <p:ph type="body" idx="1"/>
          </p:nvPr>
        </p:nvSpPr>
        <p:spPr bwMode="auto">
          <a:noFill/>
        </p:spPr>
        <p:txBody>
          <a:bodyPr/>
          <a:lstStyle/>
          <a:p>
            <a:pPr>
              <a:spcBef>
                <a:spcPct val="0"/>
              </a:spcBef>
            </a:pPr>
            <a:r>
              <a:rPr lang="ru-RU" smtClean="0"/>
              <a:t>На классном часе мы провели анкетирование «Карта интересов», выявили, какие виды деятельности интересуют учащихся. Предлагаю вам ознакомиться  с результатами анкетирования.</a:t>
            </a:r>
          </a:p>
          <a:p>
            <a:pPr>
              <a:spcBef>
                <a:spcPct val="0"/>
              </a:spcBef>
            </a:pPr>
            <a:r>
              <a:rPr lang="ru-RU" smtClean="0"/>
              <a:t>29 столбцов бланка ответов соответствуют следующим интересам (представлено на слайде).</a:t>
            </a:r>
          </a:p>
          <a:p>
            <a:pPr>
              <a:spcBef>
                <a:spcPct val="0"/>
              </a:spcBef>
            </a:pPr>
            <a:r>
              <a:rPr lang="ru-RU" smtClean="0"/>
              <a:t>В листе ответов в каждом из 29 столбцов подсчитывается сумма плюсов (Σ+) и сумма минусов (Σ-). </a:t>
            </a:r>
          </a:p>
          <a:p>
            <a:pPr>
              <a:spcBef>
                <a:spcPct val="0"/>
              </a:spcBef>
            </a:pPr>
            <a:r>
              <a:rPr lang="ru-RU" smtClean="0"/>
              <a:t>Далее из первой суммы Σ+ вычитается вторая Σ-. Таким образом, получается 29 показателей, которые соответствуют 29 видам деятельности. </a:t>
            </a:r>
          </a:p>
          <a:p>
            <a:pPr>
              <a:spcBef>
                <a:spcPct val="0"/>
              </a:spcBef>
            </a:pPr>
            <a:r>
              <a:rPr lang="ru-RU" smtClean="0"/>
              <a:t>Уровень выраженности интересов определяется сопоставлением  полученного показателя со следующей шкалой: </a:t>
            </a:r>
          </a:p>
          <a:p>
            <a:pPr>
              <a:spcBef>
                <a:spcPct val="0"/>
              </a:spcBef>
            </a:pPr>
            <a:r>
              <a:rPr lang="ru-RU" smtClean="0"/>
              <a:t>(&gt; – 6) – низкий уровень выраженности интересов,  </a:t>
            </a:r>
          </a:p>
          <a:p>
            <a:pPr>
              <a:spcBef>
                <a:spcPct val="0"/>
              </a:spcBef>
            </a:pPr>
            <a:r>
              <a:rPr lang="ru-RU" smtClean="0"/>
              <a:t>(–5–0) –  уровень выраженности ниже среднего,  </a:t>
            </a:r>
          </a:p>
          <a:p>
            <a:pPr>
              <a:spcBef>
                <a:spcPct val="0"/>
              </a:spcBef>
            </a:pPr>
            <a:r>
              <a:rPr lang="ru-RU" smtClean="0"/>
              <a:t>(1–4) – средний уровень выраженности интересов,  </a:t>
            </a:r>
          </a:p>
          <a:p>
            <a:pPr>
              <a:spcBef>
                <a:spcPct val="0"/>
              </a:spcBef>
            </a:pPr>
            <a:r>
              <a:rPr lang="ru-RU" smtClean="0"/>
              <a:t>(5–7) – уровень выраженности выше среднего,  </a:t>
            </a:r>
          </a:p>
          <a:p>
            <a:pPr>
              <a:spcBef>
                <a:spcPct val="0"/>
              </a:spcBef>
            </a:pPr>
            <a:r>
              <a:rPr lang="ru-RU" smtClean="0"/>
              <a:t>(8&lt;) высокий уровень выраженности интересов. </a:t>
            </a:r>
          </a:p>
          <a:p>
            <a:pPr>
              <a:spcBef>
                <a:spcPct val="0"/>
              </a:spcBef>
            </a:pPr>
            <a:endParaRPr lang="ru-RU" smtClean="0"/>
          </a:p>
        </p:txBody>
      </p:sp>
      <p:sp>
        <p:nvSpPr>
          <p:cNvPr id="45059"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070B927-D5BD-4A20-89CF-CF3D24210B28}" type="slidenum">
              <a:rPr lang="ru-RU">
                <a:cs typeface="Arial" charset="0"/>
              </a:rPr>
              <a:pPr fontAlgn="base">
                <a:spcBef>
                  <a:spcPct val="0"/>
                </a:spcBef>
                <a:spcAft>
                  <a:spcPct val="0"/>
                </a:spcAft>
                <a:defRPr/>
              </a:pPr>
              <a:t>17</a:t>
            </a:fld>
            <a:endParaRPr lang="ru-RU">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Образ слайда 1"/>
          <p:cNvSpPr>
            <a:spLocks noGrp="1" noRot="1" noChangeAspect="1"/>
          </p:cNvSpPr>
          <p:nvPr>
            <p:ph type="sldImg"/>
          </p:nvPr>
        </p:nvSpPr>
        <p:spPr bwMode="auto">
          <a:noFill/>
          <a:ln>
            <a:solidFill>
              <a:srgbClr val="000000"/>
            </a:solidFill>
            <a:miter lim="800000"/>
            <a:headEnd/>
            <a:tailEnd/>
          </a:ln>
        </p:spPr>
      </p:sp>
      <p:sp>
        <p:nvSpPr>
          <p:cNvPr id="18434" name="Заметки 2"/>
          <p:cNvSpPr>
            <a:spLocks noGrp="1"/>
          </p:cNvSpPr>
          <p:nvPr>
            <p:ph type="body" idx="1"/>
          </p:nvPr>
        </p:nvSpPr>
        <p:spPr bwMode="auto">
          <a:noFill/>
        </p:spPr>
        <p:txBody>
          <a:bodyPr/>
          <a:lstStyle/>
          <a:p>
            <a:pPr>
              <a:spcBef>
                <a:spcPct val="0"/>
              </a:spcBef>
            </a:pPr>
            <a:r>
              <a:rPr lang="ru-RU" smtClean="0"/>
              <a:t>     В первой учебной четверти 9 класса дети будут выбирать экзамены и определяться с профильным обучением для продолжения образования, т.е.  придется столкнуться с необходимостью решать один из главнейших вопросов жизни: </a:t>
            </a:r>
            <a:r>
              <a:rPr lang="ru-RU" b="1" smtClean="0"/>
              <a:t>«Что делать дальше, кем быть?»</a:t>
            </a:r>
            <a:r>
              <a:rPr lang="ru-RU" smtClean="0"/>
              <a:t> </a:t>
            </a:r>
          </a:p>
          <a:p>
            <a:pPr>
              <a:spcBef>
                <a:spcPct val="0"/>
              </a:spcBef>
            </a:pPr>
            <a:r>
              <a:rPr lang="ru-RU" smtClean="0"/>
              <a:t>Для того, чтобы ответить на этот вопрос нужно: </a:t>
            </a:r>
          </a:p>
          <a:p>
            <a:pPr>
              <a:spcBef>
                <a:spcPct val="0"/>
              </a:spcBef>
            </a:pPr>
            <a:r>
              <a:rPr lang="ru-RU" smtClean="0"/>
              <a:t>-ориентироваться во множестве современных профессий; </a:t>
            </a:r>
          </a:p>
          <a:p>
            <a:pPr>
              <a:spcBef>
                <a:spcPct val="0"/>
              </a:spcBef>
            </a:pPr>
            <a:r>
              <a:rPr lang="ru-RU" smtClean="0"/>
              <a:t>-принимать во внимание, есть ли в городе, области соответствующие предприятия, учреждения, учебные заведения; </a:t>
            </a:r>
          </a:p>
          <a:p>
            <a:pPr>
              <a:spcBef>
                <a:spcPct val="0"/>
              </a:spcBef>
            </a:pPr>
            <a:r>
              <a:rPr lang="ru-RU" smtClean="0"/>
              <a:t>-учитывать материальные условия семьи, в которой он живет, считаться с рекомендацией и желанием родителей; </a:t>
            </a:r>
          </a:p>
          <a:p>
            <a:pPr>
              <a:spcBef>
                <a:spcPct val="0"/>
              </a:spcBef>
            </a:pPr>
            <a:r>
              <a:rPr lang="ru-RU" smtClean="0"/>
              <a:t>-хорошо знать те требования, которые предъявляет избранная профессия к индивидуально-психологическим качествам человека; </a:t>
            </a:r>
          </a:p>
          <a:p>
            <a:pPr>
              <a:spcBef>
                <a:spcPct val="0"/>
              </a:spcBef>
            </a:pPr>
            <a:r>
              <a:rPr lang="ru-RU" smtClean="0"/>
              <a:t>-разобраться в своих интересах и склонностях, быть уверенным в своих способностях и т.д. – все это ставит молодых людей в тупик, самостоятельно решить эти вопросы может далеко не каждый.</a:t>
            </a:r>
          </a:p>
          <a:p>
            <a:pPr>
              <a:spcBef>
                <a:spcPct val="0"/>
              </a:spcBef>
            </a:pPr>
            <a:r>
              <a:rPr lang="ru-RU" smtClean="0"/>
              <a:t>    Наша – родителей и школы – задача состоит в том, чтобы способствовать правильному профессиональному выбору детей. </a:t>
            </a:r>
          </a:p>
        </p:txBody>
      </p:sp>
      <p:sp>
        <p:nvSpPr>
          <p:cNvPr id="18435"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033C8E0-44E3-4F42-811E-BEF296A6906D}" type="slidenum">
              <a:rPr lang="ru-RU">
                <a:cs typeface="Arial" charset="0"/>
              </a:rPr>
              <a:pPr fontAlgn="base">
                <a:spcBef>
                  <a:spcPct val="0"/>
                </a:spcBef>
                <a:spcAft>
                  <a:spcPct val="0"/>
                </a:spcAft>
                <a:defRPr/>
              </a:pPr>
              <a:t>2</a:t>
            </a:fld>
            <a:endParaRPr lang="ru-RU">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Образ слайда 1"/>
          <p:cNvSpPr>
            <a:spLocks noGrp="1" noRot="1" noChangeAspect="1"/>
          </p:cNvSpPr>
          <p:nvPr>
            <p:ph type="sldImg"/>
          </p:nvPr>
        </p:nvSpPr>
        <p:spPr bwMode="auto">
          <a:noFill/>
          <a:ln>
            <a:solidFill>
              <a:srgbClr val="000000"/>
            </a:solidFill>
            <a:miter lim="800000"/>
            <a:headEnd/>
            <a:tailEnd/>
          </a:ln>
        </p:spPr>
      </p:sp>
      <p:sp>
        <p:nvSpPr>
          <p:cNvPr id="22530" name="Заметки 2"/>
          <p:cNvSpPr>
            <a:spLocks noGrp="1"/>
          </p:cNvSpPr>
          <p:nvPr>
            <p:ph type="body" idx="1"/>
          </p:nvPr>
        </p:nvSpPr>
        <p:spPr bwMode="auto">
          <a:noFill/>
        </p:spPr>
        <p:txBody>
          <a:bodyPr/>
          <a:lstStyle/>
          <a:p>
            <a:pPr>
              <a:spcBef>
                <a:spcPct val="0"/>
              </a:spcBef>
            </a:pPr>
            <a:r>
              <a:rPr lang="ru-RU" smtClean="0"/>
              <a:t>Наиболее часто допускаемыми ошибками при выборе профессии являются: (текст на слайде)</a:t>
            </a:r>
          </a:p>
        </p:txBody>
      </p:sp>
      <p:sp>
        <p:nvSpPr>
          <p:cNvPr id="22531"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F2A9037-E424-4CCE-971A-B404E378929E}" type="slidenum">
              <a:rPr lang="ru-RU">
                <a:cs typeface="Arial" charset="0"/>
              </a:rPr>
              <a:pPr fontAlgn="base">
                <a:spcBef>
                  <a:spcPct val="0"/>
                </a:spcBef>
                <a:spcAft>
                  <a:spcPct val="0"/>
                </a:spcAft>
                <a:defRPr/>
              </a:pPr>
              <a:t>3</a:t>
            </a:fld>
            <a:endParaRPr lang="ru-RU">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Образ слайда 1"/>
          <p:cNvSpPr>
            <a:spLocks noGrp="1" noRot="1" noChangeAspect="1"/>
          </p:cNvSpPr>
          <p:nvPr>
            <p:ph type="sldImg"/>
          </p:nvPr>
        </p:nvSpPr>
        <p:spPr bwMode="auto">
          <a:noFill/>
          <a:ln>
            <a:solidFill>
              <a:srgbClr val="000000"/>
            </a:solidFill>
            <a:miter lim="800000"/>
            <a:headEnd/>
            <a:tailEnd/>
          </a:ln>
        </p:spPr>
      </p:sp>
      <p:sp>
        <p:nvSpPr>
          <p:cNvPr id="20482" name="Заметки 2"/>
          <p:cNvSpPr>
            <a:spLocks noGrp="1"/>
          </p:cNvSpPr>
          <p:nvPr>
            <p:ph type="body" idx="1"/>
          </p:nvPr>
        </p:nvSpPr>
        <p:spPr bwMode="auto">
          <a:noFill/>
        </p:spPr>
        <p:txBody>
          <a:bodyPr/>
          <a:lstStyle/>
          <a:p>
            <a:pPr>
              <a:spcBef>
                <a:spcPct val="0"/>
              </a:spcBef>
            </a:pPr>
            <a:endParaRPr lang="ru-RU" smtClean="0"/>
          </a:p>
        </p:txBody>
      </p:sp>
      <p:sp>
        <p:nvSpPr>
          <p:cNvPr id="20483"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CC68585-DF5E-4050-96C2-E5F85AE7E864}" type="slidenum">
              <a:rPr lang="ru-RU">
                <a:cs typeface="Arial" charset="0"/>
              </a:rPr>
              <a:pPr fontAlgn="base">
                <a:spcBef>
                  <a:spcPct val="0"/>
                </a:spcBef>
                <a:spcAft>
                  <a:spcPct val="0"/>
                </a:spcAft>
                <a:defRPr/>
              </a:pPr>
              <a:t>4</a:t>
            </a:fld>
            <a:endParaRPr lang="ru-RU">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bwMode="auto">
          <a:noFill/>
          <a:ln>
            <a:solidFill>
              <a:srgbClr val="000000"/>
            </a:solidFill>
            <a:miter lim="800000"/>
            <a:headEnd/>
            <a:tailEnd/>
          </a:ln>
        </p:spPr>
      </p:sp>
      <p:sp>
        <p:nvSpPr>
          <p:cNvPr id="24578" name="Заметки 2"/>
          <p:cNvSpPr>
            <a:spLocks noGrp="1"/>
          </p:cNvSpPr>
          <p:nvPr>
            <p:ph type="body" idx="1"/>
          </p:nvPr>
        </p:nvSpPr>
        <p:spPr bwMode="auto">
          <a:noFill/>
        </p:spPr>
        <p:txBody>
          <a:bodyPr/>
          <a:lstStyle/>
          <a:p>
            <a:pPr>
              <a:spcBef>
                <a:spcPct val="0"/>
              </a:spcBef>
            </a:pPr>
            <a:r>
              <a:rPr lang="ru-RU" b="1" smtClean="0"/>
              <a:t>Что надо учитывать при выборе профессии?</a:t>
            </a:r>
          </a:p>
          <a:p>
            <a:pPr>
              <a:spcBef>
                <a:spcPct val="0"/>
              </a:spcBef>
            </a:pPr>
            <a:r>
              <a:rPr lang="ru-RU" smtClean="0"/>
              <a:t>- составить список интересных вам профессий;</a:t>
            </a:r>
          </a:p>
          <a:p>
            <a:pPr>
              <a:spcBef>
                <a:spcPct val="0"/>
              </a:spcBef>
            </a:pPr>
            <a:r>
              <a:rPr lang="ru-RU" b="1" smtClean="0"/>
              <a:t>- </a:t>
            </a:r>
            <a:r>
              <a:rPr lang="ru-RU" smtClean="0"/>
              <a:t>определить способности, умения, таланты;</a:t>
            </a:r>
          </a:p>
          <a:p>
            <a:pPr>
              <a:spcBef>
                <a:spcPct val="0"/>
              </a:spcBef>
            </a:pPr>
            <a:r>
              <a:rPr lang="ru-RU" b="1" smtClean="0"/>
              <a:t>- </a:t>
            </a:r>
            <a:r>
              <a:rPr lang="ru-RU" smtClean="0"/>
              <a:t>изучить рынок труда, его потребности;</a:t>
            </a:r>
          </a:p>
          <a:p>
            <a:pPr>
              <a:spcBef>
                <a:spcPct val="0"/>
              </a:spcBef>
              <a:buFontTx/>
              <a:buChar char="-"/>
            </a:pPr>
            <a:r>
              <a:rPr lang="ru-RU" smtClean="0"/>
              <a:t> выбрать учебное заведение, узнать условия поступления;</a:t>
            </a:r>
          </a:p>
          <a:p>
            <a:pPr>
              <a:spcBef>
                <a:spcPct val="0"/>
              </a:spcBef>
              <a:buFontTx/>
              <a:buChar char="-"/>
            </a:pPr>
            <a:r>
              <a:rPr lang="ru-RU" smtClean="0"/>
              <a:t> обсудить свой выбор со взрослыми;</a:t>
            </a:r>
          </a:p>
          <a:p>
            <a:pPr>
              <a:spcBef>
                <a:spcPct val="0"/>
              </a:spcBef>
              <a:buFontTx/>
              <a:buChar char="-"/>
            </a:pPr>
            <a:r>
              <a:rPr lang="ru-RU" smtClean="0"/>
              <a:t> построить план будущей профессиональной карьеры.</a:t>
            </a:r>
          </a:p>
        </p:txBody>
      </p:sp>
      <p:sp>
        <p:nvSpPr>
          <p:cNvPr id="24579"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6BECF69-0049-4B01-A4E8-34FD5D388993}" type="slidenum">
              <a:rPr lang="ru-RU">
                <a:cs typeface="Arial" charset="0"/>
              </a:rPr>
              <a:pPr fontAlgn="base">
                <a:spcBef>
                  <a:spcPct val="0"/>
                </a:spcBef>
                <a:spcAft>
                  <a:spcPct val="0"/>
                </a:spcAft>
                <a:defRPr/>
              </a:pPr>
              <a:t>5</a:t>
            </a:fld>
            <a:endParaRPr lang="ru-RU">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Образ слайда 1"/>
          <p:cNvSpPr>
            <a:spLocks noGrp="1" noRot="1" noChangeAspect="1"/>
          </p:cNvSpPr>
          <p:nvPr>
            <p:ph type="sldImg"/>
          </p:nvPr>
        </p:nvSpPr>
        <p:spPr bwMode="auto">
          <a:noFill/>
          <a:ln>
            <a:solidFill>
              <a:srgbClr val="000000"/>
            </a:solidFill>
            <a:miter lim="800000"/>
            <a:headEnd/>
            <a:tailEnd/>
          </a:ln>
        </p:spPr>
      </p:sp>
      <p:sp>
        <p:nvSpPr>
          <p:cNvPr id="26626" name="Заметки 2"/>
          <p:cNvSpPr>
            <a:spLocks noGrp="1"/>
          </p:cNvSpPr>
          <p:nvPr>
            <p:ph type="body" idx="1"/>
          </p:nvPr>
        </p:nvSpPr>
        <p:spPr bwMode="auto">
          <a:noFill/>
        </p:spPr>
        <p:txBody>
          <a:bodyPr/>
          <a:lstStyle/>
          <a:p>
            <a:pPr>
              <a:spcBef>
                <a:spcPct val="0"/>
              </a:spcBef>
            </a:pPr>
            <a:r>
              <a:rPr lang="ru-RU" smtClean="0"/>
              <a:t>Еще раз хочу подчеркнуть, что выбор профессии – это действительно важный шаг, определяющий, возможно, всю дальнейшую жизнь подростка. Поэтому так важно не ошибиться и принять верное решение. Нужно помнить, что на выбор профессии влияет много факторов: (текст на слайде)</a:t>
            </a:r>
          </a:p>
        </p:txBody>
      </p:sp>
      <p:sp>
        <p:nvSpPr>
          <p:cNvPr id="26627"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1519ACF-74E2-4B0A-A667-4FC656BC20F3}" type="slidenum">
              <a:rPr lang="ru-RU">
                <a:cs typeface="Arial" charset="0"/>
              </a:rPr>
              <a:pPr fontAlgn="base">
                <a:spcBef>
                  <a:spcPct val="0"/>
                </a:spcBef>
                <a:spcAft>
                  <a:spcPct val="0"/>
                </a:spcAft>
                <a:defRPr/>
              </a:pPr>
              <a:t>6</a:t>
            </a:fld>
            <a:endParaRPr lang="ru-RU">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Образ слайда 1"/>
          <p:cNvSpPr>
            <a:spLocks noGrp="1" noRot="1" noChangeAspect="1"/>
          </p:cNvSpPr>
          <p:nvPr>
            <p:ph type="sldImg"/>
          </p:nvPr>
        </p:nvSpPr>
        <p:spPr bwMode="auto">
          <a:noFill/>
          <a:ln>
            <a:solidFill>
              <a:srgbClr val="000000"/>
            </a:solidFill>
            <a:miter lim="800000"/>
            <a:headEnd/>
            <a:tailEnd/>
          </a:ln>
        </p:spPr>
      </p:sp>
      <p:sp>
        <p:nvSpPr>
          <p:cNvPr id="26626" name="Заметки 2"/>
          <p:cNvSpPr>
            <a:spLocks noGrp="1"/>
          </p:cNvSpPr>
          <p:nvPr>
            <p:ph type="body" idx="1"/>
          </p:nvPr>
        </p:nvSpPr>
        <p:spPr bwMode="auto">
          <a:noFill/>
        </p:spPr>
        <p:txBody>
          <a:bodyPr/>
          <a:lstStyle/>
          <a:p>
            <a:pPr>
              <a:spcBef>
                <a:spcPct val="0"/>
              </a:spcBef>
            </a:pPr>
            <a:r>
              <a:rPr lang="ru-RU" smtClean="0"/>
              <a:t>Еще раз хочу подчеркнуть, что выбор профессии – это действительно важный шаг, определяющий, возможно, всю дальнейшую жизнь подростка. Поэтому так важно не ошибиться и принять верное решение. Нужно помнить, что на выбор профессии влияет много факторов: (текст на слайде)</a:t>
            </a:r>
          </a:p>
        </p:txBody>
      </p:sp>
      <p:sp>
        <p:nvSpPr>
          <p:cNvPr id="26627"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1519ACF-74E2-4B0A-A667-4FC656BC20F3}" type="slidenum">
              <a:rPr lang="ru-RU">
                <a:cs typeface="Arial" charset="0"/>
              </a:rPr>
              <a:pPr fontAlgn="base">
                <a:spcBef>
                  <a:spcPct val="0"/>
                </a:spcBef>
                <a:spcAft>
                  <a:spcPct val="0"/>
                </a:spcAft>
                <a:defRPr/>
              </a:pPr>
              <a:t>7</a:t>
            </a:fld>
            <a:endParaRPr lang="ru-RU">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Образ слайда 1"/>
          <p:cNvSpPr>
            <a:spLocks noGrp="1" noRot="1" noChangeAspect="1"/>
          </p:cNvSpPr>
          <p:nvPr>
            <p:ph type="sldImg"/>
          </p:nvPr>
        </p:nvSpPr>
        <p:spPr bwMode="auto">
          <a:noFill/>
          <a:ln>
            <a:solidFill>
              <a:srgbClr val="000000"/>
            </a:solidFill>
            <a:miter lim="800000"/>
            <a:headEnd/>
            <a:tailEnd/>
          </a:ln>
        </p:spPr>
      </p:sp>
      <p:sp>
        <p:nvSpPr>
          <p:cNvPr id="30722" name="Заметки 2"/>
          <p:cNvSpPr>
            <a:spLocks noGrp="1"/>
          </p:cNvSpPr>
          <p:nvPr>
            <p:ph type="body" idx="1"/>
          </p:nvPr>
        </p:nvSpPr>
        <p:spPr bwMode="auto">
          <a:noFill/>
        </p:spPr>
        <p:txBody>
          <a:bodyPr/>
          <a:lstStyle/>
          <a:p>
            <a:pPr>
              <a:spcBef>
                <a:spcPct val="0"/>
              </a:spcBef>
            </a:pPr>
            <a:r>
              <a:rPr lang="ru-RU" smtClean="0"/>
              <a:t>Школьным психологом с детьми был проведен профориентационный тест «Кем быть» на определение сферы профессиональной деятельности учащихся. Результаты теста Вы можете спросить у детей (записано в тетрадях по предмету «Мой выбор»)</a:t>
            </a:r>
          </a:p>
          <a:p>
            <a:pPr>
              <a:spcBef>
                <a:spcPct val="0"/>
              </a:spcBef>
            </a:pPr>
            <a:r>
              <a:rPr lang="ru-RU" smtClean="0"/>
              <a:t>Все профессии можно разделить в зависимости от особенностей предмета труда на </a:t>
            </a:r>
            <a:r>
              <a:rPr lang="ru-RU" b="1" smtClean="0"/>
              <a:t>5 сфер профессиональной деятельности:</a:t>
            </a:r>
            <a:r>
              <a:rPr lang="ru-RU" smtClean="0"/>
              <a:t> (текст на слайде) </a:t>
            </a:r>
          </a:p>
        </p:txBody>
      </p:sp>
      <p:sp>
        <p:nvSpPr>
          <p:cNvPr id="30723"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CBD140E-AB40-40A6-8145-7BEA065F1C7B}" type="slidenum">
              <a:rPr lang="ru-RU">
                <a:cs typeface="Arial" charset="0"/>
              </a:rPr>
              <a:pPr fontAlgn="base">
                <a:spcBef>
                  <a:spcPct val="0"/>
                </a:spcBef>
                <a:spcAft>
                  <a:spcPct val="0"/>
                </a:spcAft>
                <a:defRPr/>
              </a:pPr>
              <a:t>8</a:t>
            </a:fld>
            <a:endParaRPr lang="ru-RU">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Образ слайда 1"/>
          <p:cNvSpPr>
            <a:spLocks noGrp="1" noRot="1" noChangeAspect="1"/>
          </p:cNvSpPr>
          <p:nvPr>
            <p:ph type="sldImg"/>
          </p:nvPr>
        </p:nvSpPr>
        <p:spPr bwMode="auto">
          <a:noFill/>
          <a:ln>
            <a:solidFill>
              <a:srgbClr val="000000"/>
            </a:solidFill>
            <a:miter lim="800000"/>
            <a:headEnd/>
            <a:tailEnd/>
          </a:ln>
        </p:spPr>
      </p:sp>
      <p:sp>
        <p:nvSpPr>
          <p:cNvPr id="32770" name="Заметки 2"/>
          <p:cNvSpPr>
            <a:spLocks noGrp="1"/>
          </p:cNvSpPr>
          <p:nvPr>
            <p:ph type="body" idx="1"/>
          </p:nvPr>
        </p:nvSpPr>
        <p:spPr bwMode="auto">
          <a:noFill/>
        </p:spPr>
        <p:txBody>
          <a:bodyPr/>
          <a:lstStyle/>
          <a:p>
            <a:pPr>
              <a:spcBef>
                <a:spcPct val="0"/>
              </a:spcBef>
            </a:pPr>
            <a:endParaRPr lang="ru-RU" smtClean="0"/>
          </a:p>
        </p:txBody>
      </p:sp>
      <p:sp>
        <p:nvSpPr>
          <p:cNvPr id="32771"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B0E51BC-7AFD-431A-BC54-F8731F43E095}" type="slidenum">
              <a:rPr lang="ru-RU">
                <a:cs typeface="Arial" charset="0"/>
              </a:rPr>
              <a:pPr fontAlgn="base">
                <a:spcBef>
                  <a:spcPct val="0"/>
                </a:spcBef>
                <a:spcAft>
                  <a:spcPct val="0"/>
                </a:spcAft>
                <a:defRPr/>
              </a:pPr>
              <a:t>9</a:t>
            </a:fld>
            <a:endParaRPr lang="ru-RU">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279525" y="1600200"/>
            <a:ext cx="7085013" cy="1066800"/>
          </a:xfrm>
        </p:spPr>
        <p:txBody>
          <a:bodyPr/>
          <a:lstStyle>
            <a:lvl1pPr>
              <a:defRPr/>
            </a:lvl1pPr>
          </a:lstStyle>
          <a:p>
            <a:pPr lvl="0"/>
            <a:r>
              <a:rPr lang="ru-RU" noProof="0" smtClean="0"/>
              <a:t>Образец заголовка</a:t>
            </a:r>
          </a:p>
        </p:txBody>
      </p:sp>
      <p:sp>
        <p:nvSpPr>
          <p:cNvPr id="3075" name="Rectangle 3"/>
          <p:cNvSpPr>
            <a:spLocks noGrp="1" noChangeArrowheads="1"/>
          </p:cNvSpPr>
          <p:nvPr>
            <p:ph type="subTitle" idx="1"/>
          </p:nvPr>
        </p:nvSpPr>
        <p:spPr>
          <a:xfrm>
            <a:off x="1279525" y="2819400"/>
            <a:ext cx="5256213" cy="1143000"/>
          </a:xfrm>
        </p:spPr>
        <p:txBody>
          <a:bodyPr/>
          <a:lstStyle>
            <a:lvl1pPr marL="0" indent="0">
              <a:buFontTx/>
              <a:buNone/>
              <a:defRPr/>
            </a:lvl1pPr>
          </a:lstStyle>
          <a:p>
            <a:pPr lvl="0"/>
            <a:r>
              <a:rPr lang="ru-RU" noProof="0" smtClean="0"/>
              <a:t>Образец подзаголовка</a:t>
            </a:r>
          </a:p>
        </p:txBody>
      </p:sp>
      <p:sp>
        <p:nvSpPr>
          <p:cNvPr id="4" name="Rectangle 4"/>
          <p:cNvSpPr>
            <a:spLocks noGrp="1" noChangeArrowheads="1"/>
          </p:cNvSpPr>
          <p:nvPr>
            <p:ph type="dt" sz="half" idx="10"/>
          </p:nvPr>
        </p:nvSpPr>
        <p:spPr/>
        <p:txBody>
          <a:bodyPr/>
          <a:lstStyle>
            <a:lvl1pPr>
              <a:defRPr/>
            </a:lvl1pPr>
          </a:lstStyle>
          <a:p>
            <a:pPr>
              <a:defRPr/>
            </a:pPr>
            <a:fld id="{6B6F7254-5949-4C77-BF7B-3CDAD20E3FE2}" type="datetime1">
              <a:rPr lang="ru-RU"/>
              <a:pPr>
                <a:defRPr/>
              </a:pPr>
              <a:t>20.04.2022</a:t>
            </a:fld>
            <a:endParaRPr lang="ru-RU"/>
          </a:p>
        </p:txBody>
      </p:sp>
      <p:sp>
        <p:nvSpPr>
          <p:cNvPr id="5" name="Rectangle 5"/>
          <p:cNvSpPr>
            <a:spLocks noGrp="1" noChangeArrowheads="1"/>
          </p:cNvSpPr>
          <p:nvPr>
            <p:ph type="ftr" sz="quarter" idx="11"/>
          </p:nvPr>
        </p:nvSpPr>
        <p:spPr/>
        <p:txBody>
          <a:bodyPr/>
          <a:lstStyle>
            <a:lvl1pPr>
              <a:defRPr/>
            </a:lvl1pPr>
          </a:lstStyle>
          <a:p>
            <a:pPr>
              <a:defRPr/>
            </a:pPr>
            <a:endParaRPr lang="ru-RU"/>
          </a:p>
        </p:txBody>
      </p:sp>
      <p:sp>
        <p:nvSpPr>
          <p:cNvPr id="6" name="Rectangle 6"/>
          <p:cNvSpPr>
            <a:spLocks noGrp="1" noChangeArrowheads="1"/>
          </p:cNvSpPr>
          <p:nvPr>
            <p:ph type="sldNum" sz="quarter" idx="12"/>
          </p:nvPr>
        </p:nvSpPr>
        <p:spPr/>
        <p:txBody>
          <a:bodyPr/>
          <a:lstStyle>
            <a:lvl1pPr>
              <a:defRPr/>
            </a:lvl1pPr>
          </a:lstStyle>
          <a:p>
            <a:pPr>
              <a:defRPr/>
            </a:pPr>
            <a:fld id="{7C6A6CA3-7EF7-4AA8-9EA8-1440F06656E2}"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7"/>
          <p:cNvSpPr>
            <a:spLocks noGrp="1" noChangeArrowheads="1"/>
          </p:cNvSpPr>
          <p:nvPr>
            <p:ph type="dt" sz="half" idx="10"/>
          </p:nvPr>
        </p:nvSpPr>
        <p:spPr>
          <a:ln/>
        </p:spPr>
        <p:txBody>
          <a:bodyPr/>
          <a:lstStyle>
            <a:lvl1pPr>
              <a:defRPr/>
            </a:lvl1pPr>
          </a:lstStyle>
          <a:p>
            <a:pPr>
              <a:defRPr/>
            </a:pPr>
            <a:fld id="{C1A220A3-221F-45D7-A333-A32945085E1E}" type="datetime1">
              <a:rPr lang="ru-RU"/>
              <a:pPr>
                <a:defRPr/>
              </a:pPr>
              <a:t>20.04.2022</a:t>
            </a:fld>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pPr>
              <a:defRPr/>
            </a:pPr>
            <a:fld id="{E5285C1E-9ABD-43CC-A2F3-ECF561F79EF7}"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94475" y="685800"/>
            <a:ext cx="1771650" cy="544036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1279525" y="685800"/>
            <a:ext cx="5162550" cy="544036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7"/>
          <p:cNvSpPr>
            <a:spLocks noGrp="1" noChangeArrowheads="1"/>
          </p:cNvSpPr>
          <p:nvPr>
            <p:ph type="dt" sz="half" idx="10"/>
          </p:nvPr>
        </p:nvSpPr>
        <p:spPr>
          <a:ln/>
        </p:spPr>
        <p:txBody>
          <a:bodyPr/>
          <a:lstStyle>
            <a:lvl1pPr>
              <a:defRPr/>
            </a:lvl1pPr>
          </a:lstStyle>
          <a:p>
            <a:pPr>
              <a:defRPr/>
            </a:pPr>
            <a:fld id="{0E6ECD63-92B9-4FC9-9773-072A31F762B3}" type="datetime1">
              <a:rPr lang="ru-RU"/>
              <a:pPr>
                <a:defRPr/>
              </a:pPr>
              <a:t>20.04.2022</a:t>
            </a:fld>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pPr>
              <a:defRPr/>
            </a:pPr>
            <a:fld id="{9D62DF20-FEB6-4072-B6D1-68651BFFFA58}"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63490" name="Group 2"/>
          <p:cNvGrpSpPr>
            <a:grpSpLocks/>
          </p:cNvGrpSpPr>
          <p:nvPr/>
        </p:nvGrpSpPr>
        <p:grpSpPr bwMode="auto">
          <a:xfrm>
            <a:off x="0" y="107950"/>
            <a:ext cx="9101138" cy="6489700"/>
            <a:chOff x="0" y="68"/>
            <a:chExt cx="5733" cy="4088"/>
          </a:xfrm>
        </p:grpSpPr>
        <p:sp>
          <p:nvSpPr>
            <p:cNvPr id="63491" name="Line 3"/>
            <p:cNvSpPr>
              <a:spLocks noChangeShapeType="1"/>
            </p:cNvSpPr>
            <p:nvPr/>
          </p:nvSpPr>
          <p:spPr bwMode="hidden">
            <a:xfrm rot="-5400000">
              <a:off x="195" y="395"/>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492" name="Line 4"/>
            <p:cNvSpPr>
              <a:spLocks noChangeShapeType="1"/>
            </p:cNvSpPr>
            <p:nvPr/>
          </p:nvSpPr>
          <p:spPr bwMode="hidden">
            <a:xfrm rot="-5400000">
              <a:off x="195" y="896"/>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493" name="Line 5"/>
            <p:cNvSpPr>
              <a:spLocks noChangeShapeType="1"/>
            </p:cNvSpPr>
            <p:nvPr/>
          </p:nvSpPr>
          <p:spPr bwMode="hidden">
            <a:xfrm rot="-5400000">
              <a:off x="195" y="141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494" name="Line 6"/>
            <p:cNvSpPr>
              <a:spLocks noChangeShapeType="1"/>
            </p:cNvSpPr>
            <p:nvPr/>
          </p:nvSpPr>
          <p:spPr bwMode="hidden">
            <a:xfrm rot="-5400000">
              <a:off x="195" y="191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495" name="Line 7"/>
            <p:cNvSpPr>
              <a:spLocks noChangeShapeType="1"/>
            </p:cNvSpPr>
            <p:nvPr/>
          </p:nvSpPr>
          <p:spPr bwMode="hidden">
            <a:xfrm rot="-5400000">
              <a:off x="195" y="243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496" name="Line 8"/>
            <p:cNvSpPr>
              <a:spLocks noChangeShapeType="1"/>
            </p:cNvSpPr>
            <p:nvPr/>
          </p:nvSpPr>
          <p:spPr bwMode="hidden">
            <a:xfrm rot="-5400000">
              <a:off x="195" y="2939"/>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497" name="Line 9"/>
            <p:cNvSpPr>
              <a:spLocks noChangeShapeType="1"/>
            </p:cNvSpPr>
            <p:nvPr/>
          </p:nvSpPr>
          <p:spPr bwMode="hidden">
            <a:xfrm rot="-5400000">
              <a:off x="195" y="3460"/>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498" name="Line 10"/>
            <p:cNvSpPr>
              <a:spLocks noChangeShapeType="1"/>
            </p:cNvSpPr>
            <p:nvPr/>
          </p:nvSpPr>
          <p:spPr bwMode="hidden">
            <a:xfrm rot="-5400000">
              <a:off x="195" y="3961"/>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499" name="Line 11"/>
            <p:cNvSpPr>
              <a:spLocks noChangeShapeType="1"/>
            </p:cNvSpPr>
            <p:nvPr/>
          </p:nvSpPr>
          <p:spPr bwMode="hidden">
            <a:xfrm>
              <a:off x="483" y="144"/>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00" name="Line 12"/>
            <p:cNvSpPr>
              <a:spLocks noChangeShapeType="1"/>
            </p:cNvSpPr>
            <p:nvPr/>
          </p:nvSpPr>
          <p:spPr bwMode="hidden">
            <a:xfrm>
              <a:off x="984" y="144"/>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01" name="Line 13"/>
            <p:cNvSpPr>
              <a:spLocks noChangeShapeType="1"/>
            </p:cNvSpPr>
            <p:nvPr/>
          </p:nvSpPr>
          <p:spPr bwMode="hidden">
            <a:xfrm>
              <a:off x="984" y="645"/>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02" name="Line 14"/>
            <p:cNvSpPr>
              <a:spLocks noChangeShapeType="1"/>
            </p:cNvSpPr>
            <p:nvPr/>
          </p:nvSpPr>
          <p:spPr bwMode="hidden">
            <a:xfrm>
              <a:off x="483" y="645"/>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03" name="Line 15"/>
            <p:cNvSpPr>
              <a:spLocks noChangeShapeType="1"/>
            </p:cNvSpPr>
            <p:nvPr/>
          </p:nvSpPr>
          <p:spPr bwMode="hidden">
            <a:xfrm rot="-5400000">
              <a:off x="734" y="395"/>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04" name="Line 16"/>
            <p:cNvSpPr>
              <a:spLocks noChangeShapeType="1"/>
            </p:cNvSpPr>
            <p:nvPr/>
          </p:nvSpPr>
          <p:spPr bwMode="hidden">
            <a:xfrm rot="-5400000">
              <a:off x="1263" y="395"/>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05" name="Line 17"/>
            <p:cNvSpPr>
              <a:spLocks noChangeShapeType="1"/>
            </p:cNvSpPr>
            <p:nvPr/>
          </p:nvSpPr>
          <p:spPr bwMode="hidden">
            <a:xfrm rot="-5400000">
              <a:off x="1263" y="896"/>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06" name="Line 18"/>
            <p:cNvSpPr>
              <a:spLocks noChangeShapeType="1"/>
            </p:cNvSpPr>
            <p:nvPr/>
          </p:nvSpPr>
          <p:spPr bwMode="hidden">
            <a:xfrm rot="-5400000">
              <a:off x="734" y="896"/>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07" name="Line 19"/>
            <p:cNvSpPr>
              <a:spLocks noChangeShapeType="1"/>
            </p:cNvSpPr>
            <p:nvPr/>
          </p:nvSpPr>
          <p:spPr bwMode="hidden">
            <a:xfrm>
              <a:off x="483" y="1166"/>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08" name="Line 20"/>
            <p:cNvSpPr>
              <a:spLocks noChangeShapeType="1"/>
            </p:cNvSpPr>
            <p:nvPr/>
          </p:nvSpPr>
          <p:spPr bwMode="hidden">
            <a:xfrm>
              <a:off x="984" y="1166"/>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09" name="Line 21"/>
            <p:cNvSpPr>
              <a:spLocks noChangeShapeType="1"/>
            </p:cNvSpPr>
            <p:nvPr/>
          </p:nvSpPr>
          <p:spPr bwMode="hidden">
            <a:xfrm>
              <a:off x="984" y="166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10" name="Line 22"/>
            <p:cNvSpPr>
              <a:spLocks noChangeShapeType="1"/>
            </p:cNvSpPr>
            <p:nvPr/>
          </p:nvSpPr>
          <p:spPr bwMode="hidden">
            <a:xfrm>
              <a:off x="483" y="166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11" name="Line 23"/>
            <p:cNvSpPr>
              <a:spLocks noChangeShapeType="1"/>
            </p:cNvSpPr>
            <p:nvPr/>
          </p:nvSpPr>
          <p:spPr bwMode="hidden">
            <a:xfrm rot="-5400000">
              <a:off x="734" y="141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12" name="Line 24"/>
            <p:cNvSpPr>
              <a:spLocks noChangeShapeType="1"/>
            </p:cNvSpPr>
            <p:nvPr/>
          </p:nvSpPr>
          <p:spPr bwMode="hidden">
            <a:xfrm rot="-5400000">
              <a:off x="1263" y="141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13" name="Line 25"/>
            <p:cNvSpPr>
              <a:spLocks noChangeShapeType="1"/>
            </p:cNvSpPr>
            <p:nvPr/>
          </p:nvSpPr>
          <p:spPr bwMode="hidden">
            <a:xfrm rot="-5400000">
              <a:off x="1263" y="191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14" name="Line 26"/>
            <p:cNvSpPr>
              <a:spLocks noChangeShapeType="1"/>
            </p:cNvSpPr>
            <p:nvPr/>
          </p:nvSpPr>
          <p:spPr bwMode="hidden">
            <a:xfrm rot="-5400000">
              <a:off x="734" y="191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15" name="Line 27"/>
            <p:cNvSpPr>
              <a:spLocks noChangeShapeType="1"/>
            </p:cNvSpPr>
            <p:nvPr/>
          </p:nvSpPr>
          <p:spPr bwMode="hidden">
            <a:xfrm>
              <a:off x="483" y="218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16" name="Line 28"/>
            <p:cNvSpPr>
              <a:spLocks noChangeShapeType="1"/>
            </p:cNvSpPr>
            <p:nvPr/>
          </p:nvSpPr>
          <p:spPr bwMode="hidden">
            <a:xfrm>
              <a:off x="984" y="218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17" name="Line 29"/>
            <p:cNvSpPr>
              <a:spLocks noChangeShapeType="1"/>
            </p:cNvSpPr>
            <p:nvPr/>
          </p:nvSpPr>
          <p:spPr bwMode="hidden">
            <a:xfrm>
              <a:off x="984" y="268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18" name="Line 30"/>
            <p:cNvSpPr>
              <a:spLocks noChangeShapeType="1"/>
            </p:cNvSpPr>
            <p:nvPr/>
          </p:nvSpPr>
          <p:spPr bwMode="hidden">
            <a:xfrm>
              <a:off x="483" y="268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19" name="Line 31"/>
            <p:cNvSpPr>
              <a:spLocks noChangeShapeType="1"/>
            </p:cNvSpPr>
            <p:nvPr/>
          </p:nvSpPr>
          <p:spPr bwMode="hidden">
            <a:xfrm rot="-5400000">
              <a:off x="734" y="243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20" name="Line 32"/>
            <p:cNvSpPr>
              <a:spLocks noChangeShapeType="1"/>
            </p:cNvSpPr>
            <p:nvPr/>
          </p:nvSpPr>
          <p:spPr bwMode="hidden">
            <a:xfrm rot="-5400000">
              <a:off x="1263" y="243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21" name="Line 33"/>
            <p:cNvSpPr>
              <a:spLocks noChangeShapeType="1"/>
            </p:cNvSpPr>
            <p:nvPr/>
          </p:nvSpPr>
          <p:spPr bwMode="hidden">
            <a:xfrm rot="-5400000">
              <a:off x="1263" y="2939"/>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22" name="Line 34"/>
            <p:cNvSpPr>
              <a:spLocks noChangeShapeType="1"/>
            </p:cNvSpPr>
            <p:nvPr/>
          </p:nvSpPr>
          <p:spPr bwMode="hidden">
            <a:xfrm rot="-5400000">
              <a:off x="734" y="2939"/>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23" name="Line 35"/>
            <p:cNvSpPr>
              <a:spLocks noChangeShapeType="1"/>
            </p:cNvSpPr>
            <p:nvPr/>
          </p:nvSpPr>
          <p:spPr bwMode="hidden">
            <a:xfrm>
              <a:off x="483" y="3209"/>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24" name="Line 36"/>
            <p:cNvSpPr>
              <a:spLocks noChangeShapeType="1"/>
            </p:cNvSpPr>
            <p:nvPr/>
          </p:nvSpPr>
          <p:spPr bwMode="hidden">
            <a:xfrm>
              <a:off x="984" y="3209"/>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25" name="Line 37"/>
            <p:cNvSpPr>
              <a:spLocks noChangeShapeType="1"/>
            </p:cNvSpPr>
            <p:nvPr/>
          </p:nvSpPr>
          <p:spPr bwMode="hidden">
            <a:xfrm>
              <a:off x="984" y="3710"/>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26" name="Line 38"/>
            <p:cNvSpPr>
              <a:spLocks noChangeShapeType="1"/>
            </p:cNvSpPr>
            <p:nvPr/>
          </p:nvSpPr>
          <p:spPr bwMode="hidden">
            <a:xfrm>
              <a:off x="483" y="3710"/>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27" name="Line 39"/>
            <p:cNvSpPr>
              <a:spLocks noChangeShapeType="1"/>
            </p:cNvSpPr>
            <p:nvPr/>
          </p:nvSpPr>
          <p:spPr bwMode="hidden">
            <a:xfrm rot="-5400000">
              <a:off x="734" y="3460"/>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28" name="Line 40"/>
            <p:cNvSpPr>
              <a:spLocks noChangeShapeType="1"/>
            </p:cNvSpPr>
            <p:nvPr/>
          </p:nvSpPr>
          <p:spPr bwMode="hidden">
            <a:xfrm rot="-5400000">
              <a:off x="1263" y="3460"/>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29" name="Line 41"/>
            <p:cNvSpPr>
              <a:spLocks noChangeShapeType="1"/>
            </p:cNvSpPr>
            <p:nvPr/>
          </p:nvSpPr>
          <p:spPr bwMode="hidden">
            <a:xfrm rot="-5400000">
              <a:off x="1263" y="3961"/>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30" name="Line 42"/>
            <p:cNvSpPr>
              <a:spLocks noChangeShapeType="1"/>
            </p:cNvSpPr>
            <p:nvPr/>
          </p:nvSpPr>
          <p:spPr bwMode="hidden">
            <a:xfrm rot="-5400000">
              <a:off x="734" y="3961"/>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31" name="Line 43"/>
            <p:cNvSpPr>
              <a:spLocks noChangeShapeType="1"/>
            </p:cNvSpPr>
            <p:nvPr/>
          </p:nvSpPr>
          <p:spPr bwMode="hidden">
            <a:xfrm>
              <a:off x="1551" y="144"/>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32" name="Line 44"/>
            <p:cNvSpPr>
              <a:spLocks noChangeShapeType="1"/>
            </p:cNvSpPr>
            <p:nvPr/>
          </p:nvSpPr>
          <p:spPr bwMode="hidden">
            <a:xfrm>
              <a:off x="2052" y="144"/>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33" name="Line 45"/>
            <p:cNvSpPr>
              <a:spLocks noChangeShapeType="1"/>
            </p:cNvSpPr>
            <p:nvPr/>
          </p:nvSpPr>
          <p:spPr bwMode="hidden">
            <a:xfrm>
              <a:off x="2052" y="645"/>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34" name="Line 46"/>
            <p:cNvSpPr>
              <a:spLocks noChangeShapeType="1"/>
            </p:cNvSpPr>
            <p:nvPr/>
          </p:nvSpPr>
          <p:spPr bwMode="hidden">
            <a:xfrm>
              <a:off x="1551" y="645"/>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35" name="Line 47"/>
            <p:cNvSpPr>
              <a:spLocks noChangeShapeType="1"/>
            </p:cNvSpPr>
            <p:nvPr/>
          </p:nvSpPr>
          <p:spPr bwMode="hidden">
            <a:xfrm rot="-5400000">
              <a:off x="1802" y="395"/>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36" name="Line 48"/>
            <p:cNvSpPr>
              <a:spLocks noChangeShapeType="1"/>
            </p:cNvSpPr>
            <p:nvPr/>
          </p:nvSpPr>
          <p:spPr bwMode="hidden">
            <a:xfrm rot="-5400000">
              <a:off x="2331" y="395"/>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37" name="Line 49"/>
            <p:cNvSpPr>
              <a:spLocks noChangeShapeType="1"/>
            </p:cNvSpPr>
            <p:nvPr/>
          </p:nvSpPr>
          <p:spPr bwMode="hidden">
            <a:xfrm rot="-5400000">
              <a:off x="2331" y="896"/>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38" name="Line 50"/>
            <p:cNvSpPr>
              <a:spLocks noChangeShapeType="1"/>
            </p:cNvSpPr>
            <p:nvPr/>
          </p:nvSpPr>
          <p:spPr bwMode="hidden">
            <a:xfrm rot="-5400000">
              <a:off x="1802" y="896"/>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39" name="Line 51"/>
            <p:cNvSpPr>
              <a:spLocks noChangeShapeType="1"/>
            </p:cNvSpPr>
            <p:nvPr/>
          </p:nvSpPr>
          <p:spPr bwMode="hidden">
            <a:xfrm>
              <a:off x="1551" y="1166"/>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40" name="Line 52"/>
            <p:cNvSpPr>
              <a:spLocks noChangeShapeType="1"/>
            </p:cNvSpPr>
            <p:nvPr/>
          </p:nvSpPr>
          <p:spPr bwMode="hidden">
            <a:xfrm>
              <a:off x="2052" y="1166"/>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41" name="Line 53"/>
            <p:cNvSpPr>
              <a:spLocks noChangeShapeType="1"/>
            </p:cNvSpPr>
            <p:nvPr/>
          </p:nvSpPr>
          <p:spPr bwMode="hidden">
            <a:xfrm>
              <a:off x="2052" y="166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42" name="Line 54"/>
            <p:cNvSpPr>
              <a:spLocks noChangeShapeType="1"/>
            </p:cNvSpPr>
            <p:nvPr/>
          </p:nvSpPr>
          <p:spPr bwMode="hidden">
            <a:xfrm>
              <a:off x="1551" y="166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43" name="Line 55"/>
            <p:cNvSpPr>
              <a:spLocks noChangeShapeType="1"/>
            </p:cNvSpPr>
            <p:nvPr/>
          </p:nvSpPr>
          <p:spPr bwMode="hidden">
            <a:xfrm rot="-5400000">
              <a:off x="1802" y="141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44" name="Line 56"/>
            <p:cNvSpPr>
              <a:spLocks noChangeShapeType="1"/>
            </p:cNvSpPr>
            <p:nvPr/>
          </p:nvSpPr>
          <p:spPr bwMode="hidden">
            <a:xfrm rot="-5400000">
              <a:off x="2331" y="141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45" name="Line 57"/>
            <p:cNvSpPr>
              <a:spLocks noChangeShapeType="1"/>
            </p:cNvSpPr>
            <p:nvPr/>
          </p:nvSpPr>
          <p:spPr bwMode="hidden">
            <a:xfrm rot="-5400000">
              <a:off x="2331" y="191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46" name="Line 58"/>
            <p:cNvSpPr>
              <a:spLocks noChangeShapeType="1"/>
            </p:cNvSpPr>
            <p:nvPr/>
          </p:nvSpPr>
          <p:spPr bwMode="hidden">
            <a:xfrm rot="-5400000">
              <a:off x="1802" y="191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47" name="Line 59"/>
            <p:cNvSpPr>
              <a:spLocks noChangeShapeType="1"/>
            </p:cNvSpPr>
            <p:nvPr/>
          </p:nvSpPr>
          <p:spPr bwMode="hidden">
            <a:xfrm>
              <a:off x="1551" y="218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48" name="Line 60"/>
            <p:cNvSpPr>
              <a:spLocks noChangeShapeType="1"/>
            </p:cNvSpPr>
            <p:nvPr/>
          </p:nvSpPr>
          <p:spPr bwMode="hidden">
            <a:xfrm>
              <a:off x="2052" y="218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49" name="Line 61"/>
            <p:cNvSpPr>
              <a:spLocks noChangeShapeType="1"/>
            </p:cNvSpPr>
            <p:nvPr/>
          </p:nvSpPr>
          <p:spPr bwMode="hidden">
            <a:xfrm>
              <a:off x="2052" y="268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50" name="Line 62"/>
            <p:cNvSpPr>
              <a:spLocks noChangeShapeType="1"/>
            </p:cNvSpPr>
            <p:nvPr/>
          </p:nvSpPr>
          <p:spPr bwMode="hidden">
            <a:xfrm>
              <a:off x="1551" y="268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51" name="Line 63"/>
            <p:cNvSpPr>
              <a:spLocks noChangeShapeType="1"/>
            </p:cNvSpPr>
            <p:nvPr/>
          </p:nvSpPr>
          <p:spPr bwMode="hidden">
            <a:xfrm rot="-5400000">
              <a:off x="1802" y="243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52" name="Line 64"/>
            <p:cNvSpPr>
              <a:spLocks noChangeShapeType="1"/>
            </p:cNvSpPr>
            <p:nvPr/>
          </p:nvSpPr>
          <p:spPr bwMode="hidden">
            <a:xfrm rot="-5400000">
              <a:off x="2331" y="243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53" name="Line 65"/>
            <p:cNvSpPr>
              <a:spLocks noChangeShapeType="1"/>
            </p:cNvSpPr>
            <p:nvPr/>
          </p:nvSpPr>
          <p:spPr bwMode="hidden">
            <a:xfrm rot="-5400000">
              <a:off x="2331" y="2939"/>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54" name="Line 66"/>
            <p:cNvSpPr>
              <a:spLocks noChangeShapeType="1"/>
            </p:cNvSpPr>
            <p:nvPr/>
          </p:nvSpPr>
          <p:spPr bwMode="hidden">
            <a:xfrm rot="-5400000">
              <a:off x="1802" y="2939"/>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55" name="Line 67"/>
            <p:cNvSpPr>
              <a:spLocks noChangeShapeType="1"/>
            </p:cNvSpPr>
            <p:nvPr/>
          </p:nvSpPr>
          <p:spPr bwMode="hidden">
            <a:xfrm>
              <a:off x="1551" y="3209"/>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56" name="Line 68"/>
            <p:cNvSpPr>
              <a:spLocks noChangeShapeType="1"/>
            </p:cNvSpPr>
            <p:nvPr/>
          </p:nvSpPr>
          <p:spPr bwMode="hidden">
            <a:xfrm>
              <a:off x="2052" y="3209"/>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57" name="Line 69"/>
            <p:cNvSpPr>
              <a:spLocks noChangeShapeType="1"/>
            </p:cNvSpPr>
            <p:nvPr/>
          </p:nvSpPr>
          <p:spPr bwMode="hidden">
            <a:xfrm>
              <a:off x="2052" y="3710"/>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58" name="Line 70"/>
            <p:cNvSpPr>
              <a:spLocks noChangeShapeType="1"/>
            </p:cNvSpPr>
            <p:nvPr/>
          </p:nvSpPr>
          <p:spPr bwMode="hidden">
            <a:xfrm>
              <a:off x="1551" y="3710"/>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59" name="Line 71"/>
            <p:cNvSpPr>
              <a:spLocks noChangeShapeType="1"/>
            </p:cNvSpPr>
            <p:nvPr/>
          </p:nvSpPr>
          <p:spPr bwMode="hidden">
            <a:xfrm rot="-5400000">
              <a:off x="1802" y="3460"/>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60" name="Line 72"/>
            <p:cNvSpPr>
              <a:spLocks noChangeShapeType="1"/>
            </p:cNvSpPr>
            <p:nvPr/>
          </p:nvSpPr>
          <p:spPr bwMode="hidden">
            <a:xfrm rot="-5400000">
              <a:off x="2331" y="3460"/>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61" name="Line 73"/>
            <p:cNvSpPr>
              <a:spLocks noChangeShapeType="1"/>
            </p:cNvSpPr>
            <p:nvPr/>
          </p:nvSpPr>
          <p:spPr bwMode="hidden">
            <a:xfrm rot="-5400000">
              <a:off x="2331" y="3961"/>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62" name="Line 74"/>
            <p:cNvSpPr>
              <a:spLocks noChangeShapeType="1"/>
            </p:cNvSpPr>
            <p:nvPr/>
          </p:nvSpPr>
          <p:spPr bwMode="hidden">
            <a:xfrm rot="-5400000">
              <a:off x="1802" y="3961"/>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63" name="Line 75"/>
            <p:cNvSpPr>
              <a:spLocks noChangeShapeType="1"/>
            </p:cNvSpPr>
            <p:nvPr/>
          </p:nvSpPr>
          <p:spPr bwMode="hidden">
            <a:xfrm>
              <a:off x="2619" y="144"/>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64" name="Line 76"/>
            <p:cNvSpPr>
              <a:spLocks noChangeShapeType="1"/>
            </p:cNvSpPr>
            <p:nvPr/>
          </p:nvSpPr>
          <p:spPr bwMode="hidden">
            <a:xfrm>
              <a:off x="3120" y="144"/>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65" name="Line 77"/>
            <p:cNvSpPr>
              <a:spLocks noChangeShapeType="1"/>
            </p:cNvSpPr>
            <p:nvPr/>
          </p:nvSpPr>
          <p:spPr bwMode="hidden">
            <a:xfrm>
              <a:off x="3120" y="645"/>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66" name="Line 78"/>
            <p:cNvSpPr>
              <a:spLocks noChangeShapeType="1"/>
            </p:cNvSpPr>
            <p:nvPr/>
          </p:nvSpPr>
          <p:spPr bwMode="hidden">
            <a:xfrm>
              <a:off x="2619" y="645"/>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67" name="Line 79"/>
            <p:cNvSpPr>
              <a:spLocks noChangeShapeType="1"/>
            </p:cNvSpPr>
            <p:nvPr/>
          </p:nvSpPr>
          <p:spPr bwMode="hidden">
            <a:xfrm rot="-5400000">
              <a:off x="2870" y="395"/>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68" name="Line 80"/>
            <p:cNvSpPr>
              <a:spLocks noChangeShapeType="1"/>
            </p:cNvSpPr>
            <p:nvPr/>
          </p:nvSpPr>
          <p:spPr bwMode="hidden">
            <a:xfrm rot="-5400000">
              <a:off x="3399" y="395"/>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69" name="Line 81"/>
            <p:cNvSpPr>
              <a:spLocks noChangeShapeType="1"/>
            </p:cNvSpPr>
            <p:nvPr/>
          </p:nvSpPr>
          <p:spPr bwMode="hidden">
            <a:xfrm rot="-5400000">
              <a:off x="3399" y="896"/>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70" name="Line 82"/>
            <p:cNvSpPr>
              <a:spLocks noChangeShapeType="1"/>
            </p:cNvSpPr>
            <p:nvPr/>
          </p:nvSpPr>
          <p:spPr bwMode="hidden">
            <a:xfrm rot="-5400000">
              <a:off x="2870" y="896"/>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71" name="Line 83"/>
            <p:cNvSpPr>
              <a:spLocks noChangeShapeType="1"/>
            </p:cNvSpPr>
            <p:nvPr/>
          </p:nvSpPr>
          <p:spPr bwMode="hidden">
            <a:xfrm>
              <a:off x="2619" y="1166"/>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72" name="Line 84"/>
            <p:cNvSpPr>
              <a:spLocks noChangeShapeType="1"/>
            </p:cNvSpPr>
            <p:nvPr/>
          </p:nvSpPr>
          <p:spPr bwMode="hidden">
            <a:xfrm>
              <a:off x="3120" y="1166"/>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73" name="Line 85"/>
            <p:cNvSpPr>
              <a:spLocks noChangeShapeType="1"/>
            </p:cNvSpPr>
            <p:nvPr/>
          </p:nvSpPr>
          <p:spPr bwMode="hidden">
            <a:xfrm>
              <a:off x="3120" y="166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74" name="Line 86"/>
            <p:cNvSpPr>
              <a:spLocks noChangeShapeType="1"/>
            </p:cNvSpPr>
            <p:nvPr/>
          </p:nvSpPr>
          <p:spPr bwMode="hidden">
            <a:xfrm>
              <a:off x="2619" y="166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75" name="Line 87"/>
            <p:cNvSpPr>
              <a:spLocks noChangeShapeType="1"/>
            </p:cNvSpPr>
            <p:nvPr/>
          </p:nvSpPr>
          <p:spPr bwMode="hidden">
            <a:xfrm rot="-5400000">
              <a:off x="2870" y="141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76" name="Line 88"/>
            <p:cNvSpPr>
              <a:spLocks noChangeShapeType="1"/>
            </p:cNvSpPr>
            <p:nvPr/>
          </p:nvSpPr>
          <p:spPr bwMode="hidden">
            <a:xfrm rot="-5400000">
              <a:off x="3399" y="141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77" name="Line 89"/>
            <p:cNvSpPr>
              <a:spLocks noChangeShapeType="1"/>
            </p:cNvSpPr>
            <p:nvPr/>
          </p:nvSpPr>
          <p:spPr bwMode="hidden">
            <a:xfrm rot="-5400000">
              <a:off x="3399" y="191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78" name="Line 90"/>
            <p:cNvSpPr>
              <a:spLocks noChangeShapeType="1"/>
            </p:cNvSpPr>
            <p:nvPr/>
          </p:nvSpPr>
          <p:spPr bwMode="hidden">
            <a:xfrm rot="-5400000">
              <a:off x="2870" y="191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79" name="Line 91"/>
            <p:cNvSpPr>
              <a:spLocks noChangeShapeType="1"/>
            </p:cNvSpPr>
            <p:nvPr/>
          </p:nvSpPr>
          <p:spPr bwMode="hidden">
            <a:xfrm>
              <a:off x="2619" y="218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80" name="Line 92"/>
            <p:cNvSpPr>
              <a:spLocks noChangeShapeType="1"/>
            </p:cNvSpPr>
            <p:nvPr/>
          </p:nvSpPr>
          <p:spPr bwMode="hidden">
            <a:xfrm>
              <a:off x="3120" y="218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81" name="Line 93"/>
            <p:cNvSpPr>
              <a:spLocks noChangeShapeType="1"/>
            </p:cNvSpPr>
            <p:nvPr/>
          </p:nvSpPr>
          <p:spPr bwMode="hidden">
            <a:xfrm>
              <a:off x="3120" y="268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82" name="Line 94"/>
            <p:cNvSpPr>
              <a:spLocks noChangeShapeType="1"/>
            </p:cNvSpPr>
            <p:nvPr/>
          </p:nvSpPr>
          <p:spPr bwMode="hidden">
            <a:xfrm>
              <a:off x="2619" y="268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83" name="Line 95"/>
            <p:cNvSpPr>
              <a:spLocks noChangeShapeType="1"/>
            </p:cNvSpPr>
            <p:nvPr/>
          </p:nvSpPr>
          <p:spPr bwMode="hidden">
            <a:xfrm rot="-5400000">
              <a:off x="2870" y="243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84" name="Line 96"/>
            <p:cNvSpPr>
              <a:spLocks noChangeShapeType="1"/>
            </p:cNvSpPr>
            <p:nvPr/>
          </p:nvSpPr>
          <p:spPr bwMode="hidden">
            <a:xfrm rot="-5400000">
              <a:off x="3399" y="243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85" name="Line 97"/>
            <p:cNvSpPr>
              <a:spLocks noChangeShapeType="1"/>
            </p:cNvSpPr>
            <p:nvPr/>
          </p:nvSpPr>
          <p:spPr bwMode="hidden">
            <a:xfrm rot="-5400000">
              <a:off x="3399" y="2939"/>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86" name="Line 98"/>
            <p:cNvSpPr>
              <a:spLocks noChangeShapeType="1"/>
            </p:cNvSpPr>
            <p:nvPr/>
          </p:nvSpPr>
          <p:spPr bwMode="hidden">
            <a:xfrm rot="-5400000">
              <a:off x="2870" y="2939"/>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87" name="Line 99"/>
            <p:cNvSpPr>
              <a:spLocks noChangeShapeType="1"/>
            </p:cNvSpPr>
            <p:nvPr/>
          </p:nvSpPr>
          <p:spPr bwMode="hidden">
            <a:xfrm>
              <a:off x="2619" y="3209"/>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88" name="Line 100"/>
            <p:cNvSpPr>
              <a:spLocks noChangeShapeType="1"/>
            </p:cNvSpPr>
            <p:nvPr/>
          </p:nvSpPr>
          <p:spPr bwMode="hidden">
            <a:xfrm>
              <a:off x="3120" y="3209"/>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89" name="Line 101"/>
            <p:cNvSpPr>
              <a:spLocks noChangeShapeType="1"/>
            </p:cNvSpPr>
            <p:nvPr/>
          </p:nvSpPr>
          <p:spPr bwMode="hidden">
            <a:xfrm>
              <a:off x="3120" y="3710"/>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90" name="Line 102"/>
            <p:cNvSpPr>
              <a:spLocks noChangeShapeType="1"/>
            </p:cNvSpPr>
            <p:nvPr/>
          </p:nvSpPr>
          <p:spPr bwMode="hidden">
            <a:xfrm>
              <a:off x="2619" y="3710"/>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91" name="Line 103"/>
            <p:cNvSpPr>
              <a:spLocks noChangeShapeType="1"/>
            </p:cNvSpPr>
            <p:nvPr/>
          </p:nvSpPr>
          <p:spPr bwMode="hidden">
            <a:xfrm rot="-5400000">
              <a:off x="2870" y="3460"/>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92" name="Line 104"/>
            <p:cNvSpPr>
              <a:spLocks noChangeShapeType="1"/>
            </p:cNvSpPr>
            <p:nvPr/>
          </p:nvSpPr>
          <p:spPr bwMode="hidden">
            <a:xfrm rot="-5400000">
              <a:off x="3399" y="3460"/>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93" name="Line 105"/>
            <p:cNvSpPr>
              <a:spLocks noChangeShapeType="1"/>
            </p:cNvSpPr>
            <p:nvPr/>
          </p:nvSpPr>
          <p:spPr bwMode="hidden">
            <a:xfrm rot="-5400000">
              <a:off x="3399" y="3961"/>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94" name="Line 106"/>
            <p:cNvSpPr>
              <a:spLocks noChangeShapeType="1"/>
            </p:cNvSpPr>
            <p:nvPr/>
          </p:nvSpPr>
          <p:spPr bwMode="hidden">
            <a:xfrm rot="-5400000">
              <a:off x="2870" y="3961"/>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95" name="Line 107"/>
            <p:cNvSpPr>
              <a:spLocks noChangeShapeType="1"/>
            </p:cNvSpPr>
            <p:nvPr/>
          </p:nvSpPr>
          <p:spPr bwMode="hidden">
            <a:xfrm>
              <a:off x="3687" y="144"/>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96" name="Line 108"/>
            <p:cNvSpPr>
              <a:spLocks noChangeShapeType="1"/>
            </p:cNvSpPr>
            <p:nvPr/>
          </p:nvSpPr>
          <p:spPr bwMode="hidden">
            <a:xfrm>
              <a:off x="4188" y="144"/>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97" name="Line 109"/>
            <p:cNvSpPr>
              <a:spLocks noChangeShapeType="1"/>
            </p:cNvSpPr>
            <p:nvPr/>
          </p:nvSpPr>
          <p:spPr bwMode="hidden">
            <a:xfrm>
              <a:off x="4188" y="645"/>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98" name="Line 110"/>
            <p:cNvSpPr>
              <a:spLocks noChangeShapeType="1"/>
            </p:cNvSpPr>
            <p:nvPr/>
          </p:nvSpPr>
          <p:spPr bwMode="hidden">
            <a:xfrm>
              <a:off x="3687" y="645"/>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599" name="Line 111"/>
            <p:cNvSpPr>
              <a:spLocks noChangeShapeType="1"/>
            </p:cNvSpPr>
            <p:nvPr/>
          </p:nvSpPr>
          <p:spPr bwMode="hidden">
            <a:xfrm rot="-5400000">
              <a:off x="3938" y="395"/>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00" name="Line 112"/>
            <p:cNvSpPr>
              <a:spLocks noChangeShapeType="1"/>
            </p:cNvSpPr>
            <p:nvPr/>
          </p:nvSpPr>
          <p:spPr bwMode="hidden">
            <a:xfrm rot="-5400000">
              <a:off x="4467" y="395"/>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01" name="Line 113"/>
            <p:cNvSpPr>
              <a:spLocks noChangeShapeType="1"/>
            </p:cNvSpPr>
            <p:nvPr/>
          </p:nvSpPr>
          <p:spPr bwMode="hidden">
            <a:xfrm rot="-5400000">
              <a:off x="4467" y="896"/>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02" name="Line 114"/>
            <p:cNvSpPr>
              <a:spLocks noChangeShapeType="1"/>
            </p:cNvSpPr>
            <p:nvPr/>
          </p:nvSpPr>
          <p:spPr bwMode="hidden">
            <a:xfrm rot="-5400000">
              <a:off x="3938" y="896"/>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03" name="Line 115"/>
            <p:cNvSpPr>
              <a:spLocks noChangeShapeType="1"/>
            </p:cNvSpPr>
            <p:nvPr/>
          </p:nvSpPr>
          <p:spPr bwMode="hidden">
            <a:xfrm>
              <a:off x="3687" y="1166"/>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04" name="Line 116"/>
            <p:cNvSpPr>
              <a:spLocks noChangeShapeType="1"/>
            </p:cNvSpPr>
            <p:nvPr/>
          </p:nvSpPr>
          <p:spPr bwMode="hidden">
            <a:xfrm>
              <a:off x="4188" y="1166"/>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05" name="Line 117"/>
            <p:cNvSpPr>
              <a:spLocks noChangeShapeType="1"/>
            </p:cNvSpPr>
            <p:nvPr/>
          </p:nvSpPr>
          <p:spPr bwMode="hidden">
            <a:xfrm>
              <a:off x="4188" y="166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06" name="Line 118"/>
            <p:cNvSpPr>
              <a:spLocks noChangeShapeType="1"/>
            </p:cNvSpPr>
            <p:nvPr/>
          </p:nvSpPr>
          <p:spPr bwMode="hidden">
            <a:xfrm>
              <a:off x="3687" y="166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07" name="Line 119"/>
            <p:cNvSpPr>
              <a:spLocks noChangeShapeType="1"/>
            </p:cNvSpPr>
            <p:nvPr/>
          </p:nvSpPr>
          <p:spPr bwMode="hidden">
            <a:xfrm rot="-5400000">
              <a:off x="3938" y="141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08" name="Line 120"/>
            <p:cNvSpPr>
              <a:spLocks noChangeShapeType="1"/>
            </p:cNvSpPr>
            <p:nvPr/>
          </p:nvSpPr>
          <p:spPr bwMode="hidden">
            <a:xfrm rot="-5400000">
              <a:off x="4467" y="141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09" name="Line 121"/>
            <p:cNvSpPr>
              <a:spLocks noChangeShapeType="1"/>
            </p:cNvSpPr>
            <p:nvPr/>
          </p:nvSpPr>
          <p:spPr bwMode="hidden">
            <a:xfrm rot="-5400000">
              <a:off x="4467" y="191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10" name="Line 122"/>
            <p:cNvSpPr>
              <a:spLocks noChangeShapeType="1"/>
            </p:cNvSpPr>
            <p:nvPr/>
          </p:nvSpPr>
          <p:spPr bwMode="hidden">
            <a:xfrm rot="-5400000">
              <a:off x="3938" y="191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11" name="Line 123"/>
            <p:cNvSpPr>
              <a:spLocks noChangeShapeType="1"/>
            </p:cNvSpPr>
            <p:nvPr/>
          </p:nvSpPr>
          <p:spPr bwMode="hidden">
            <a:xfrm>
              <a:off x="3687" y="218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12" name="Line 124"/>
            <p:cNvSpPr>
              <a:spLocks noChangeShapeType="1"/>
            </p:cNvSpPr>
            <p:nvPr/>
          </p:nvSpPr>
          <p:spPr bwMode="hidden">
            <a:xfrm>
              <a:off x="4188" y="218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13" name="Line 125"/>
            <p:cNvSpPr>
              <a:spLocks noChangeShapeType="1"/>
            </p:cNvSpPr>
            <p:nvPr/>
          </p:nvSpPr>
          <p:spPr bwMode="hidden">
            <a:xfrm>
              <a:off x="4188" y="268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14" name="Line 126"/>
            <p:cNvSpPr>
              <a:spLocks noChangeShapeType="1"/>
            </p:cNvSpPr>
            <p:nvPr/>
          </p:nvSpPr>
          <p:spPr bwMode="hidden">
            <a:xfrm>
              <a:off x="3687" y="268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15" name="Line 127"/>
            <p:cNvSpPr>
              <a:spLocks noChangeShapeType="1"/>
            </p:cNvSpPr>
            <p:nvPr/>
          </p:nvSpPr>
          <p:spPr bwMode="hidden">
            <a:xfrm rot="-5400000">
              <a:off x="3938" y="243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16" name="Line 128"/>
            <p:cNvSpPr>
              <a:spLocks noChangeShapeType="1"/>
            </p:cNvSpPr>
            <p:nvPr/>
          </p:nvSpPr>
          <p:spPr bwMode="hidden">
            <a:xfrm rot="-5400000">
              <a:off x="4467" y="243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17" name="Line 129"/>
            <p:cNvSpPr>
              <a:spLocks noChangeShapeType="1"/>
            </p:cNvSpPr>
            <p:nvPr/>
          </p:nvSpPr>
          <p:spPr bwMode="hidden">
            <a:xfrm rot="-5400000">
              <a:off x="4467" y="2939"/>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18" name="Line 130"/>
            <p:cNvSpPr>
              <a:spLocks noChangeShapeType="1"/>
            </p:cNvSpPr>
            <p:nvPr/>
          </p:nvSpPr>
          <p:spPr bwMode="hidden">
            <a:xfrm rot="-5400000">
              <a:off x="3938" y="2939"/>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19" name="Line 131"/>
            <p:cNvSpPr>
              <a:spLocks noChangeShapeType="1"/>
            </p:cNvSpPr>
            <p:nvPr/>
          </p:nvSpPr>
          <p:spPr bwMode="hidden">
            <a:xfrm>
              <a:off x="3687" y="3209"/>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20" name="Line 132"/>
            <p:cNvSpPr>
              <a:spLocks noChangeShapeType="1"/>
            </p:cNvSpPr>
            <p:nvPr/>
          </p:nvSpPr>
          <p:spPr bwMode="hidden">
            <a:xfrm>
              <a:off x="4188" y="3209"/>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21" name="Line 133"/>
            <p:cNvSpPr>
              <a:spLocks noChangeShapeType="1"/>
            </p:cNvSpPr>
            <p:nvPr/>
          </p:nvSpPr>
          <p:spPr bwMode="hidden">
            <a:xfrm>
              <a:off x="4188" y="3710"/>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22" name="Line 134"/>
            <p:cNvSpPr>
              <a:spLocks noChangeShapeType="1"/>
            </p:cNvSpPr>
            <p:nvPr/>
          </p:nvSpPr>
          <p:spPr bwMode="hidden">
            <a:xfrm>
              <a:off x="3687" y="3710"/>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23" name="Line 135"/>
            <p:cNvSpPr>
              <a:spLocks noChangeShapeType="1"/>
            </p:cNvSpPr>
            <p:nvPr/>
          </p:nvSpPr>
          <p:spPr bwMode="hidden">
            <a:xfrm rot="-5400000">
              <a:off x="3938" y="3460"/>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24" name="Line 136"/>
            <p:cNvSpPr>
              <a:spLocks noChangeShapeType="1"/>
            </p:cNvSpPr>
            <p:nvPr/>
          </p:nvSpPr>
          <p:spPr bwMode="hidden">
            <a:xfrm rot="-5400000">
              <a:off x="4467" y="3460"/>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25" name="Line 137"/>
            <p:cNvSpPr>
              <a:spLocks noChangeShapeType="1"/>
            </p:cNvSpPr>
            <p:nvPr/>
          </p:nvSpPr>
          <p:spPr bwMode="hidden">
            <a:xfrm rot="-5400000">
              <a:off x="4467" y="3961"/>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26" name="Line 138"/>
            <p:cNvSpPr>
              <a:spLocks noChangeShapeType="1"/>
            </p:cNvSpPr>
            <p:nvPr/>
          </p:nvSpPr>
          <p:spPr bwMode="hidden">
            <a:xfrm rot="-5400000">
              <a:off x="3938" y="3961"/>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27" name="Line 139"/>
            <p:cNvSpPr>
              <a:spLocks noChangeShapeType="1"/>
            </p:cNvSpPr>
            <p:nvPr/>
          </p:nvSpPr>
          <p:spPr bwMode="hidden">
            <a:xfrm>
              <a:off x="4755" y="144"/>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28" name="Line 140"/>
            <p:cNvSpPr>
              <a:spLocks noChangeShapeType="1"/>
            </p:cNvSpPr>
            <p:nvPr/>
          </p:nvSpPr>
          <p:spPr bwMode="hidden">
            <a:xfrm>
              <a:off x="5256" y="144"/>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29" name="Line 141"/>
            <p:cNvSpPr>
              <a:spLocks noChangeShapeType="1"/>
            </p:cNvSpPr>
            <p:nvPr/>
          </p:nvSpPr>
          <p:spPr bwMode="hidden">
            <a:xfrm>
              <a:off x="5256" y="645"/>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30" name="Line 142"/>
            <p:cNvSpPr>
              <a:spLocks noChangeShapeType="1"/>
            </p:cNvSpPr>
            <p:nvPr/>
          </p:nvSpPr>
          <p:spPr bwMode="hidden">
            <a:xfrm>
              <a:off x="4755" y="645"/>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31" name="Line 143"/>
            <p:cNvSpPr>
              <a:spLocks noChangeShapeType="1"/>
            </p:cNvSpPr>
            <p:nvPr/>
          </p:nvSpPr>
          <p:spPr bwMode="hidden">
            <a:xfrm rot="-5400000">
              <a:off x="5006" y="395"/>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32" name="Line 144"/>
            <p:cNvSpPr>
              <a:spLocks noChangeShapeType="1"/>
            </p:cNvSpPr>
            <p:nvPr/>
          </p:nvSpPr>
          <p:spPr bwMode="hidden">
            <a:xfrm rot="-5400000">
              <a:off x="5535" y="395"/>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33" name="Line 145"/>
            <p:cNvSpPr>
              <a:spLocks noChangeShapeType="1"/>
            </p:cNvSpPr>
            <p:nvPr/>
          </p:nvSpPr>
          <p:spPr bwMode="hidden">
            <a:xfrm rot="-5400000">
              <a:off x="5535" y="896"/>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34" name="Line 146"/>
            <p:cNvSpPr>
              <a:spLocks noChangeShapeType="1"/>
            </p:cNvSpPr>
            <p:nvPr/>
          </p:nvSpPr>
          <p:spPr bwMode="hidden">
            <a:xfrm rot="-5400000">
              <a:off x="5006" y="896"/>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35" name="Line 147"/>
            <p:cNvSpPr>
              <a:spLocks noChangeShapeType="1"/>
            </p:cNvSpPr>
            <p:nvPr/>
          </p:nvSpPr>
          <p:spPr bwMode="hidden">
            <a:xfrm>
              <a:off x="4755" y="1166"/>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36" name="Line 148"/>
            <p:cNvSpPr>
              <a:spLocks noChangeShapeType="1"/>
            </p:cNvSpPr>
            <p:nvPr/>
          </p:nvSpPr>
          <p:spPr bwMode="hidden">
            <a:xfrm>
              <a:off x="5256" y="1166"/>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37" name="Line 149"/>
            <p:cNvSpPr>
              <a:spLocks noChangeShapeType="1"/>
            </p:cNvSpPr>
            <p:nvPr/>
          </p:nvSpPr>
          <p:spPr bwMode="hidden">
            <a:xfrm>
              <a:off x="5256" y="166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38" name="Line 150"/>
            <p:cNvSpPr>
              <a:spLocks noChangeShapeType="1"/>
            </p:cNvSpPr>
            <p:nvPr/>
          </p:nvSpPr>
          <p:spPr bwMode="hidden">
            <a:xfrm>
              <a:off x="4755" y="166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39" name="Line 151"/>
            <p:cNvSpPr>
              <a:spLocks noChangeShapeType="1"/>
            </p:cNvSpPr>
            <p:nvPr/>
          </p:nvSpPr>
          <p:spPr bwMode="hidden">
            <a:xfrm rot="-5400000">
              <a:off x="5006" y="141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40" name="Line 152"/>
            <p:cNvSpPr>
              <a:spLocks noChangeShapeType="1"/>
            </p:cNvSpPr>
            <p:nvPr/>
          </p:nvSpPr>
          <p:spPr bwMode="hidden">
            <a:xfrm rot="-5400000">
              <a:off x="5535" y="141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41" name="Line 153"/>
            <p:cNvSpPr>
              <a:spLocks noChangeShapeType="1"/>
            </p:cNvSpPr>
            <p:nvPr/>
          </p:nvSpPr>
          <p:spPr bwMode="hidden">
            <a:xfrm rot="-5400000">
              <a:off x="5535" y="191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42" name="Line 154"/>
            <p:cNvSpPr>
              <a:spLocks noChangeShapeType="1"/>
            </p:cNvSpPr>
            <p:nvPr/>
          </p:nvSpPr>
          <p:spPr bwMode="hidden">
            <a:xfrm rot="-5400000">
              <a:off x="5006" y="191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43" name="Line 155"/>
            <p:cNvSpPr>
              <a:spLocks noChangeShapeType="1"/>
            </p:cNvSpPr>
            <p:nvPr/>
          </p:nvSpPr>
          <p:spPr bwMode="hidden">
            <a:xfrm>
              <a:off x="4755" y="218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44" name="Line 156"/>
            <p:cNvSpPr>
              <a:spLocks noChangeShapeType="1"/>
            </p:cNvSpPr>
            <p:nvPr/>
          </p:nvSpPr>
          <p:spPr bwMode="hidden">
            <a:xfrm>
              <a:off x="5256" y="218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45" name="Line 157"/>
            <p:cNvSpPr>
              <a:spLocks noChangeShapeType="1"/>
            </p:cNvSpPr>
            <p:nvPr/>
          </p:nvSpPr>
          <p:spPr bwMode="hidden">
            <a:xfrm>
              <a:off x="5256" y="268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46" name="Line 158"/>
            <p:cNvSpPr>
              <a:spLocks noChangeShapeType="1"/>
            </p:cNvSpPr>
            <p:nvPr/>
          </p:nvSpPr>
          <p:spPr bwMode="hidden">
            <a:xfrm>
              <a:off x="4755" y="268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47" name="Line 159"/>
            <p:cNvSpPr>
              <a:spLocks noChangeShapeType="1"/>
            </p:cNvSpPr>
            <p:nvPr/>
          </p:nvSpPr>
          <p:spPr bwMode="hidden">
            <a:xfrm rot="-5400000">
              <a:off x="5006" y="243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48" name="Line 160"/>
            <p:cNvSpPr>
              <a:spLocks noChangeShapeType="1"/>
            </p:cNvSpPr>
            <p:nvPr/>
          </p:nvSpPr>
          <p:spPr bwMode="hidden">
            <a:xfrm rot="-5400000">
              <a:off x="5535" y="2438"/>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49" name="Line 161"/>
            <p:cNvSpPr>
              <a:spLocks noChangeShapeType="1"/>
            </p:cNvSpPr>
            <p:nvPr/>
          </p:nvSpPr>
          <p:spPr bwMode="hidden">
            <a:xfrm rot="-5400000">
              <a:off x="5535" y="2939"/>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50" name="Line 162"/>
            <p:cNvSpPr>
              <a:spLocks noChangeShapeType="1"/>
            </p:cNvSpPr>
            <p:nvPr/>
          </p:nvSpPr>
          <p:spPr bwMode="hidden">
            <a:xfrm rot="-5400000">
              <a:off x="5006" y="2939"/>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51" name="Line 163"/>
            <p:cNvSpPr>
              <a:spLocks noChangeShapeType="1"/>
            </p:cNvSpPr>
            <p:nvPr/>
          </p:nvSpPr>
          <p:spPr bwMode="hidden">
            <a:xfrm>
              <a:off x="4755" y="3209"/>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52" name="Line 164"/>
            <p:cNvSpPr>
              <a:spLocks noChangeShapeType="1"/>
            </p:cNvSpPr>
            <p:nvPr/>
          </p:nvSpPr>
          <p:spPr bwMode="hidden">
            <a:xfrm>
              <a:off x="5256" y="3209"/>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53" name="Line 165"/>
            <p:cNvSpPr>
              <a:spLocks noChangeShapeType="1"/>
            </p:cNvSpPr>
            <p:nvPr/>
          </p:nvSpPr>
          <p:spPr bwMode="hidden">
            <a:xfrm>
              <a:off x="5256" y="3710"/>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54" name="Line 166"/>
            <p:cNvSpPr>
              <a:spLocks noChangeShapeType="1"/>
            </p:cNvSpPr>
            <p:nvPr/>
          </p:nvSpPr>
          <p:spPr bwMode="hidden">
            <a:xfrm>
              <a:off x="4755" y="3710"/>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55" name="Line 167"/>
            <p:cNvSpPr>
              <a:spLocks noChangeShapeType="1"/>
            </p:cNvSpPr>
            <p:nvPr/>
          </p:nvSpPr>
          <p:spPr bwMode="hidden">
            <a:xfrm rot="-5400000">
              <a:off x="5006" y="3460"/>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56" name="Line 168"/>
            <p:cNvSpPr>
              <a:spLocks noChangeShapeType="1"/>
            </p:cNvSpPr>
            <p:nvPr/>
          </p:nvSpPr>
          <p:spPr bwMode="hidden">
            <a:xfrm rot="-5400000">
              <a:off x="5535" y="3460"/>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57" name="Line 169"/>
            <p:cNvSpPr>
              <a:spLocks noChangeShapeType="1"/>
            </p:cNvSpPr>
            <p:nvPr/>
          </p:nvSpPr>
          <p:spPr bwMode="hidden">
            <a:xfrm rot="-5400000">
              <a:off x="5535" y="3961"/>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58" name="Line 170"/>
            <p:cNvSpPr>
              <a:spLocks noChangeShapeType="1"/>
            </p:cNvSpPr>
            <p:nvPr/>
          </p:nvSpPr>
          <p:spPr bwMode="hidden">
            <a:xfrm rot="-5400000">
              <a:off x="5006" y="3961"/>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59" name="Line 171"/>
            <p:cNvSpPr>
              <a:spLocks noChangeShapeType="1"/>
            </p:cNvSpPr>
            <p:nvPr/>
          </p:nvSpPr>
          <p:spPr bwMode="hidden">
            <a:xfrm rot="-5400000">
              <a:off x="198" y="-12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60" name="Line 172"/>
            <p:cNvSpPr>
              <a:spLocks noChangeShapeType="1"/>
            </p:cNvSpPr>
            <p:nvPr/>
          </p:nvSpPr>
          <p:spPr bwMode="hidden">
            <a:xfrm rot="-5400000">
              <a:off x="737" y="-12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61" name="Line 173"/>
            <p:cNvSpPr>
              <a:spLocks noChangeShapeType="1"/>
            </p:cNvSpPr>
            <p:nvPr/>
          </p:nvSpPr>
          <p:spPr bwMode="hidden">
            <a:xfrm rot="-5400000">
              <a:off x="1266" y="-12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62" name="Line 174"/>
            <p:cNvSpPr>
              <a:spLocks noChangeShapeType="1"/>
            </p:cNvSpPr>
            <p:nvPr/>
          </p:nvSpPr>
          <p:spPr bwMode="hidden">
            <a:xfrm rot="-5400000">
              <a:off x="1805" y="-12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63" name="Line 175"/>
            <p:cNvSpPr>
              <a:spLocks noChangeShapeType="1"/>
            </p:cNvSpPr>
            <p:nvPr/>
          </p:nvSpPr>
          <p:spPr bwMode="hidden">
            <a:xfrm rot="-5400000">
              <a:off x="2334" y="-12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64" name="Line 176"/>
            <p:cNvSpPr>
              <a:spLocks noChangeShapeType="1"/>
            </p:cNvSpPr>
            <p:nvPr/>
          </p:nvSpPr>
          <p:spPr bwMode="hidden">
            <a:xfrm rot="-5400000">
              <a:off x="2873" y="-12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65" name="Line 177"/>
            <p:cNvSpPr>
              <a:spLocks noChangeShapeType="1"/>
            </p:cNvSpPr>
            <p:nvPr/>
          </p:nvSpPr>
          <p:spPr bwMode="hidden">
            <a:xfrm rot="-5400000">
              <a:off x="3402" y="-12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66" name="Line 178"/>
            <p:cNvSpPr>
              <a:spLocks noChangeShapeType="1"/>
            </p:cNvSpPr>
            <p:nvPr/>
          </p:nvSpPr>
          <p:spPr bwMode="hidden">
            <a:xfrm rot="-5400000">
              <a:off x="3941" y="-12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67" name="Line 179"/>
            <p:cNvSpPr>
              <a:spLocks noChangeShapeType="1"/>
            </p:cNvSpPr>
            <p:nvPr/>
          </p:nvSpPr>
          <p:spPr bwMode="hidden">
            <a:xfrm rot="-5400000">
              <a:off x="4470" y="-12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68" name="Line 180"/>
            <p:cNvSpPr>
              <a:spLocks noChangeShapeType="1"/>
            </p:cNvSpPr>
            <p:nvPr/>
          </p:nvSpPr>
          <p:spPr bwMode="hidden">
            <a:xfrm rot="-5400000">
              <a:off x="5009" y="-12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sp>
          <p:nvSpPr>
            <p:cNvPr id="63669" name="Line 181"/>
            <p:cNvSpPr>
              <a:spLocks noChangeShapeType="1"/>
            </p:cNvSpPr>
            <p:nvPr/>
          </p:nvSpPr>
          <p:spPr bwMode="hidden">
            <a:xfrm rot="-5400000">
              <a:off x="5538" y="-127"/>
              <a:ext cx="0" cy="390"/>
            </a:xfrm>
            <a:prstGeom prst="line">
              <a:avLst/>
            </a:prstGeom>
            <a:noFill/>
            <a:ln w="28575">
              <a:pattFill prst="pct25">
                <a:fgClr>
                  <a:schemeClr val="bg2"/>
                </a:fgClr>
                <a:bgClr>
                  <a:schemeClr val="bg1"/>
                </a:bgClr>
              </a:pattFill>
              <a:round/>
              <a:headEnd/>
              <a:tailEnd/>
            </a:ln>
            <a:effectLst/>
          </p:spPr>
          <p:txBody>
            <a:bodyPr wrap="none" anchor="ctr"/>
            <a:lstStyle/>
            <a:p>
              <a:endParaRPr lang="ru-RU"/>
            </a:p>
          </p:txBody>
        </p:sp>
      </p:grpSp>
      <p:grpSp>
        <p:nvGrpSpPr>
          <p:cNvPr id="63670" name="Group 182"/>
          <p:cNvGrpSpPr>
            <a:grpSpLocks/>
          </p:cNvGrpSpPr>
          <p:nvPr/>
        </p:nvGrpSpPr>
        <p:grpSpPr bwMode="auto">
          <a:xfrm>
            <a:off x="533400" y="1905000"/>
            <a:ext cx="8077200" cy="1676400"/>
            <a:chOff x="336" y="1200"/>
            <a:chExt cx="5088" cy="1056"/>
          </a:xfrm>
        </p:grpSpPr>
        <p:sp>
          <p:nvSpPr>
            <p:cNvPr id="63671" name="Rectangle 183"/>
            <p:cNvSpPr>
              <a:spLocks noChangeArrowheads="1"/>
            </p:cNvSpPr>
            <p:nvPr/>
          </p:nvSpPr>
          <p:spPr bwMode="auto">
            <a:xfrm>
              <a:off x="2880" y="1200"/>
              <a:ext cx="2544" cy="528"/>
            </a:xfrm>
            <a:prstGeom prst="rect">
              <a:avLst/>
            </a:prstGeom>
            <a:solidFill>
              <a:schemeClr val="accent2"/>
            </a:solidFill>
            <a:ln w="9525">
              <a:noFill/>
              <a:miter lim="800000"/>
              <a:headEnd/>
              <a:tailEnd/>
            </a:ln>
            <a:effectLst/>
          </p:spPr>
          <p:txBody>
            <a:bodyPr wrap="none" anchor="ctr"/>
            <a:lstStyle/>
            <a:p>
              <a:endParaRPr lang="ru-RU"/>
            </a:p>
          </p:txBody>
        </p:sp>
        <p:sp>
          <p:nvSpPr>
            <p:cNvPr id="63672" name="Rectangle 184"/>
            <p:cNvSpPr>
              <a:spLocks noChangeArrowheads="1"/>
            </p:cNvSpPr>
            <p:nvPr/>
          </p:nvSpPr>
          <p:spPr bwMode="auto">
            <a:xfrm>
              <a:off x="2880" y="1728"/>
              <a:ext cx="2544" cy="528"/>
            </a:xfrm>
            <a:prstGeom prst="rect">
              <a:avLst/>
            </a:prstGeom>
            <a:solidFill>
              <a:schemeClr val="hlink"/>
            </a:solidFill>
            <a:ln w="9525">
              <a:noFill/>
              <a:miter lim="800000"/>
              <a:headEnd/>
              <a:tailEnd/>
            </a:ln>
            <a:effectLst/>
          </p:spPr>
          <p:txBody>
            <a:bodyPr wrap="none" anchor="ctr"/>
            <a:lstStyle/>
            <a:p>
              <a:endParaRPr lang="ru-RU"/>
            </a:p>
          </p:txBody>
        </p:sp>
        <p:sp>
          <p:nvSpPr>
            <p:cNvPr id="63673" name="Rectangle 185"/>
            <p:cNvSpPr>
              <a:spLocks noChangeArrowheads="1"/>
            </p:cNvSpPr>
            <p:nvPr/>
          </p:nvSpPr>
          <p:spPr bwMode="auto">
            <a:xfrm>
              <a:off x="336" y="1728"/>
              <a:ext cx="2544" cy="528"/>
            </a:xfrm>
            <a:prstGeom prst="rect">
              <a:avLst/>
            </a:prstGeom>
            <a:solidFill>
              <a:schemeClr val="folHlink"/>
            </a:solidFill>
            <a:ln w="9525">
              <a:noFill/>
              <a:miter lim="800000"/>
              <a:headEnd/>
              <a:tailEnd/>
            </a:ln>
            <a:effectLst/>
          </p:spPr>
          <p:txBody>
            <a:bodyPr wrap="none" anchor="ctr"/>
            <a:lstStyle/>
            <a:p>
              <a:endParaRPr lang="ru-RU"/>
            </a:p>
          </p:txBody>
        </p:sp>
        <p:sp>
          <p:nvSpPr>
            <p:cNvPr id="63674" name="Rectangle 186"/>
            <p:cNvSpPr>
              <a:spLocks noChangeArrowheads="1"/>
            </p:cNvSpPr>
            <p:nvPr/>
          </p:nvSpPr>
          <p:spPr bwMode="auto">
            <a:xfrm>
              <a:off x="336" y="1200"/>
              <a:ext cx="2544" cy="528"/>
            </a:xfrm>
            <a:prstGeom prst="rect">
              <a:avLst/>
            </a:prstGeom>
            <a:solidFill>
              <a:schemeClr val="accent1"/>
            </a:solidFill>
            <a:ln w="9525">
              <a:noFill/>
              <a:miter lim="800000"/>
              <a:headEnd/>
              <a:tailEnd/>
            </a:ln>
            <a:effectLst/>
          </p:spPr>
          <p:txBody>
            <a:bodyPr wrap="none" anchor="ctr"/>
            <a:lstStyle/>
            <a:p>
              <a:endParaRPr lang="ru-RU"/>
            </a:p>
          </p:txBody>
        </p:sp>
        <p:sp>
          <p:nvSpPr>
            <p:cNvPr id="63675" name="Rectangle 187"/>
            <p:cNvSpPr>
              <a:spLocks noChangeArrowheads="1"/>
            </p:cNvSpPr>
            <p:nvPr/>
          </p:nvSpPr>
          <p:spPr bwMode="white">
            <a:xfrm>
              <a:off x="432" y="1296"/>
              <a:ext cx="4896" cy="864"/>
            </a:xfrm>
            <a:prstGeom prst="rect">
              <a:avLst/>
            </a:prstGeom>
            <a:solidFill>
              <a:schemeClr val="bg1"/>
            </a:solidFill>
            <a:ln w="9525">
              <a:noFill/>
              <a:miter lim="800000"/>
              <a:headEnd/>
              <a:tailEnd/>
            </a:ln>
            <a:effectLst/>
          </p:spPr>
          <p:txBody>
            <a:bodyPr wrap="none" anchor="ctr"/>
            <a:lstStyle/>
            <a:p>
              <a:endParaRPr lang="ru-RU"/>
            </a:p>
          </p:txBody>
        </p:sp>
      </p:grpSp>
      <p:sp>
        <p:nvSpPr>
          <p:cNvPr id="63676" name="Rectangle 188"/>
          <p:cNvSpPr>
            <a:spLocks noGrp="1" noChangeArrowheads="1"/>
          </p:cNvSpPr>
          <p:nvPr>
            <p:ph type="ctrTitle"/>
          </p:nvPr>
        </p:nvSpPr>
        <p:spPr>
          <a:xfrm>
            <a:off x="685800" y="2057400"/>
            <a:ext cx="7772400" cy="1371600"/>
          </a:xfrm>
        </p:spPr>
        <p:txBody>
          <a:bodyPr/>
          <a:lstStyle>
            <a:lvl1pPr>
              <a:defRPr/>
            </a:lvl1pPr>
          </a:lstStyle>
          <a:p>
            <a:r>
              <a:rPr lang="ru-RU"/>
              <a:t>Образец заголовка</a:t>
            </a:r>
          </a:p>
        </p:txBody>
      </p:sp>
      <p:sp>
        <p:nvSpPr>
          <p:cNvPr id="63677" name="Rectangle 189"/>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ru-RU"/>
              <a:t>Образец подзаголовка</a:t>
            </a:r>
          </a:p>
        </p:txBody>
      </p:sp>
      <p:sp>
        <p:nvSpPr>
          <p:cNvPr id="63678" name="Rectangle 190"/>
          <p:cNvSpPr>
            <a:spLocks noGrp="1" noChangeArrowheads="1"/>
          </p:cNvSpPr>
          <p:nvPr>
            <p:ph type="dt" sz="half" idx="2"/>
          </p:nvPr>
        </p:nvSpPr>
        <p:spPr/>
        <p:txBody>
          <a:bodyPr/>
          <a:lstStyle>
            <a:lvl1pPr>
              <a:defRPr/>
            </a:lvl1pPr>
          </a:lstStyle>
          <a:p>
            <a:fld id="{75E4E0BC-AD41-4191-922B-2818891CCAB7}" type="datetime1">
              <a:rPr lang="ru-RU"/>
              <a:pPr/>
              <a:t>20.04.2022</a:t>
            </a:fld>
            <a:endParaRPr lang="ru-RU"/>
          </a:p>
        </p:txBody>
      </p:sp>
      <p:sp>
        <p:nvSpPr>
          <p:cNvPr id="63679" name="Rectangle 191"/>
          <p:cNvSpPr>
            <a:spLocks noGrp="1" noChangeArrowheads="1"/>
          </p:cNvSpPr>
          <p:nvPr>
            <p:ph type="ftr" sz="quarter" idx="3"/>
          </p:nvPr>
        </p:nvSpPr>
        <p:spPr/>
        <p:txBody>
          <a:bodyPr/>
          <a:lstStyle>
            <a:lvl1pPr>
              <a:defRPr/>
            </a:lvl1pPr>
          </a:lstStyle>
          <a:p>
            <a:endParaRPr lang="ru-RU"/>
          </a:p>
        </p:txBody>
      </p:sp>
      <p:sp>
        <p:nvSpPr>
          <p:cNvPr id="63680" name="Rectangle 192"/>
          <p:cNvSpPr>
            <a:spLocks noGrp="1" noChangeArrowheads="1"/>
          </p:cNvSpPr>
          <p:nvPr>
            <p:ph type="sldNum" sz="quarter" idx="4"/>
          </p:nvPr>
        </p:nvSpPr>
        <p:spPr/>
        <p:txBody>
          <a:bodyPr/>
          <a:lstStyle>
            <a:lvl1pPr>
              <a:defRPr/>
            </a:lvl1pPr>
          </a:lstStyle>
          <a:p>
            <a:fld id="{C169CF53-7846-41AA-8DB3-39062F62D6A5}" type="slidenum">
              <a:rPr lang="ru-RU"/>
              <a:pPr/>
              <a:t>‹#›</a:t>
            </a:fld>
            <a:endParaRPr lang="ru-RU"/>
          </a:p>
        </p:txBody>
      </p:sp>
      <p:grpSp>
        <p:nvGrpSpPr>
          <p:cNvPr id="63681" name="Group 193"/>
          <p:cNvGrpSpPr>
            <a:grpSpLocks/>
          </p:cNvGrpSpPr>
          <p:nvPr/>
        </p:nvGrpSpPr>
        <p:grpSpPr bwMode="auto">
          <a:xfrm>
            <a:off x="304800" y="6783388"/>
            <a:ext cx="8458200" cy="74612"/>
            <a:chOff x="192" y="4273"/>
            <a:chExt cx="5328" cy="47"/>
          </a:xfrm>
        </p:grpSpPr>
        <p:sp>
          <p:nvSpPr>
            <p:cNvPr id="63682" name="Rectangle 194"/>
            <p:cNvSpPr>
              <a:spLocks noChangeArrowheads="1"/>
            </p:cNvSpPr>
            <p:nvPr/>
          </p:nvSpPr>
          <p:spPr bwMode="ltGray">
            <a:xfrm>
              <a:off x="504" y="4273"/>
              <a:ext cx="312" cy="47"/>
            </a:xfrm>
            <a:prstGeom prst="rect">
              <a:avLst/>
            </a:prstGeom>
            <a:solidFill>
              <a:schemeClr val="hlink"/>
            </a:solidFill>
            <a:ln w="9525">
              <a:noFill/>
              <a:miter lim="800000"/>
              <a:headEnd/>
              <a:tailEnd/>
            </a:ln>
            <a:effectLst/>
          </p:spPr>
          <p:txBody>
            <a:bodyPr wrap="none" anchor="ctr"/>
            <a:lstStyle/>
            <a:p>
              <a:endParaRPr lang="ru-RU"/>
            </a:p>
          </p:txBody>
        </p:sp>
        <p:sp>
          <p:nvSpPr>
            <p:cNvPr id="63683" name="Rectangle 195"/>
            <p:cNvSpPr>
              <a:spLocks noChangeArrowheads="1"/>
            </p:cNvSpPr>
            <p:nvPr/>
          </p:nvSpPr>
          <p:spPr bwMode="ltGray">
            <a:xfrm>
              <a:off x="192" y="4273"/>
              <a:ext cx="312" cy="47"/>
            </a:xfrm>
            <a:prstGeom prst="rect">
              <a:avLst/>
            </a:prstGeom>
            <a:solidFill>
              <a:schemeClr val="folHlink"/>
            </a:solidFill>
            <a:ln w="9525">
              <a:noFill/>
              <a:miter lim="800000"/>
              <a:headEnd/>
              <a:tailEnd/>
            </a:ln>
            <a:effectLst/>
          </p:spPr>
          <p:txBody>
            <a:bodyPr wrap="none" anchor="ctr"/>
            <a:lstStyle/>
            <a:p>
              <a:endParaRPr lang="ru-RU"/>
            </a:p>
          </p:txBody>
        </p:sp>
        <p:sp>
          <p:nvSpPr>
            <p:cNvPr id="63684" name="Rectangle 196"/>
            <p:cNvSpPr>
              <a:spLocks noChangeArrowheads="1"/>
            </p:cNvSpPr>
            <p:nvPr/>
          </p:nvSpPr>
          <p:spPr bwMode="ltGray">
            <a:xfrm>
              <a:off x="1176" y="4273"/>
              <a:ext cx="312" cy="47"/>
            </a:xfrm>
            <a:prstGeom prst="rect">
              <a:avLst/>
            </a:prstGeom>
            <a:solidFill>
              <a:schemeClr val="accent2"/>
            </a:solidFill>
            <a:ln w="9525">
              <a:noFill/>
              <a:miter lim="800000"/>
              <a:headEnd/>
              <a:tailEnd/>
            </a:ln>
            <a:effectLst/>
          </p:spPr>
          <p:txBody>
            <a:bodyPr wrap="none" anchor="ctr"/>
            <a:lstStyle/>
            <a:p>
              <a:endParaRPr lang="ru-RU"/>
            </a:p>
          </p:txBody>
        </p:sp>
        <p:sp>
          <p:nvSpPr>
            <p:cNvPr id="63685" name="Rectangle 197"/>
            <p:cNvSpPr>
              <a:spLocks noChangeArrowheads="1"/>
            </p:cNvSpPr>
            <p:nvPr/>
          </p:nvSpPr>
          <p:spPr bwMode="ltGray">
            <a:xfrm>
              <a:off x="864" y="4273"/>
              <a:ext cx="312" cy="47"/>
            </a:xfrm>
            <a:prstGeom prst="rect">
              <a:avLst/>
            </a:prstGeom>
            <a:solidFill>
              <a:schemeClr val="accent1"/>
            </a:solidFill>
            <a:ln w="9525">
              <a:noFill/>
              <a:miter lim="800000"/>
              <a:headEnd/>
              <a:tailEnd/>
            </a:ln>
            <a:effectLst/>
          </p:spPr>
          <p:txBody>
            <a:bodyPr wrap="none" anchor="ctr"/>
            <a:lstStyle/>
            <a:p>
              <a:endParaRPr lang="ru-RU"/>
            </a:p>
          </p:txBody>
        </p:sp>
        <p:sp>
          <p:nvSpPr>
            <p:cNvPr id="63686" name="Rectangle 198"/>
            <p:cNvSpPr>
              <a:spLocks noChangeArrowheads="1"/>
            </p:cNvSpPr>
            <p:nvPr/>
          </p:nvSpPr>
          <p:spPr bwMode="ltGray">
            <a:xfrm>
              <a:off x="1848" y="4273"/>
              <a:ext cx="312" cy="47"/>
            </a:xfrm>
            <a:prstGeom prst="rect">
              <a:avLst/>
            </a:prstGeom>
            <a:solidFill>
              <a:schemeClr val="hlink"/>
            </a:solidFill>
            <a:ln w="9525">
              <a:noFill/>
              <a:miter lim="800000"/>
              <a:headEnd/>
              <a:tailEnd/>
            </a:ln>
            <a:effectLst/>
          </p:spPr>
          <p:txBody>
            <a:bodyPr wrap="none" anchor="ctr"/>
            <a:lstStyle/>
            <a:p>
              <a:endParaRPr lang="ru-RU"/>
            </a:p>
          </p:txBody>
        </p:sp>
        <p:sp>
          <p:nvSpPr>
            <p:cNvPr id="63687" name="Rectangle 199"/>
            <p:cNvSpPr>
              <a:spLocks noChangeArrowheads="1"/>
            </p:cNvSpPr>
            <p:nvPr/>
          </p:nvSpPr>
          <p:spPr bwMode="ltGray">
            <a:xfrm>
              <a:off x="1536" y="4273"/>
              <a:ext cx="312" cy="47"/>
            </a:xfrm>
            <a:prstGeom prst="rect">
              <a:avLst/>
            </a:prstGeom>
            <a:solidFill>
              <a:schemeClr val="folHlink"/>
            </a:solidFill>
            <a:ln w="9525">
              <a:noFill/>
              <a:miter lim="800000"/>
              <a:headEnd/>
              <a:tailEnd/>
            </a:ln>
            <a:effectLst/>
          </p:spPr>
          <p:txBody>
            <a:bodyPr wrap="none" anchor="ctr"/>
            <a:lstStyle/>
            <a:p>
              <a:endParaRPr lang="ru-RU"/>
            </a:p>
          </p:txBody>
        </p:sp>
        <p:sp>
          <p:nvSpPr>
            <p:cNvPr id="63688" name="Rectangle 200"/>
            <p:cNvSpPr>
              <a:spLocks noChangeArrowheads="1"/>
            </p:cNvSpPr>
            <p:nvPr/>
          </p:nvSpPr>
          <p:spPr bwMode="ltGray">
            <a:xfrm>
              <a:off x="2520" y="4273"/>
              <a:ext cx="312" cy="47"/>
            </a:xfrm>
            <a:prstGeom prst="rect">
              <a:avLst/>
            </a:prstGeom>
            <a:solidFill>
              <a:schemeClr val="accent2"/>
            </a:solidFill>
            <a:ln w="9525">
              <a:noFill/>
              <a:miter lim="800000"/>
              <a:headEnd/>
              <a:tailEnd/>
            </a:ln>
            <a:effectLst/>
          </p:spPr>
          <p:txBody>
            <a:bodyPr wrap="none" anchor="ctr"/>
            <a:lstStyle/>
            <a:p>
              <a:endParaRPr lang="ru-RU"/>
            </a:p>
          </p:txBody>
        </p:sp>
        <p:sp>
          <p:nvSpPr>
            <p:cNvPr id="63689" name="Rectangle 201"/>
            <p:cNvSpPr>
              <a:spLocks noChangeArrowheads="1"/>
            </p:cNvSpPr>
            <p:nvPr/>
          </p:nvSpPr>
          <p:spPr bwMode="ltGray">
            <a:xfrm>
              <a:off x="2208" y="4273"/>
              <a:ext cx="312" cy="47"/>
            </a:xfrm>
            <a:prstGeom prst="rect">
              <a:avLst/>
            </a:prstGeom>
            <a:solidFill>
              <a:schemeClr val="accent1"/>
            </a:solidFill>
            <a:ln w="9525">
              <a:noFill/>
              <a:miter lim="800000"/>
              <a:headEnd/>
              <a:tailEnd/>
            </a:ln>
            <a:effectLst/>
          </p:spPr>
          <p:txBody>
            <a:bodyPr wrap="none" anchor="ctr"/>
            <a:lstStyle/>
            <a:p>
              <a:endParaRPr lang="ru-RU"/>
            </a:p>
          </p:txBody>
        </p:sp>
        <p:sp>
          <p:nvSpPr>
            <p:cNvPr id="63690" name="Rectangle 202"/>
            <p:cNvSpPr>
              <a:spLocks noChangeArrowheads="1"/>
            </p:cNvSpPr>
            <p:nvPr/>
          </p:nvSpPr>
          <p:spPr bwMode="ltGray">
            <a:xfrm>
              <a:off x="3192" y="4273"/>
              <a:ext cx="312" cy="47"/>
            </a:xfrm>
            <a:prstGeom prst="rect">
              <a:avLst/>
            </a:prstGeom>
            <a:solidFill>
              <a:schemeClr val="hlink"/>
            </a:solidFill>
            <a:ln w="9525">
              <a:noFill/>
              <a:miter lim="800000"/>
              <a:headEnd/>
              <a:tailEnd/>
            </a:ln>
            <a:effectLst/>
          </p:spPr>
          <p:txBody>
            <a:bodyPr wrap="none" anchor="ctr"/>
            <a:lstStyle/>
            <a:p>
              <a:endParaRPr lang="ru-RU"/>
            </a:p>
          </p:txBody>
        </p:sp>
        <p:sp>
          <p:nvSpPr>
            <p:cNvPr id="63691" name="Rectangle 203"/>
            <p:cNvSpPr>
              <a:spLocks noChangeArrowheads="1"/>
            </p:cNvSpPr>
            <p:nvPr/>
          </p:nvSpPr>
          <p:spPr bwMode="ltGray">
            <a:xfrm>
              <a:off x="2880" y="4273"/>
              <a:ext cx="312" cy="47"/>
            </a:xfrm>
            <a:prstGeom prst="rect">
              <a:avLst/>
            </a:prstGeom>
            <a:solidFill>
              <a:schemeClr val="folHlink"/>
            </a:solidFill>
            <a:ln w="9525">
              <a:noFill/>
              <a:miter lim="800000"/>
              <a:headEnd/>
              <a:tailEnd/>
            </a:ln>
            <a:effectLst/>
          </p:spPr>
          <p:txBody>
            <a:bodyPr wrap="none" anchor="ctr"/>
            <a:lstStyle/>
            <a:p>
              <a:endParaRPr lang="ru-RU"/>
            </a:p>
          </p:txBody>
        </p:sp>
        <p:sp>
          <p:nvSpPr>
            <p:cNvPr id="63692" name="Rectangle 204"/>
            <p:cNvSpPr>
              <a:spLocks noChangeArrowheads="1"/>
            </p:cNvSpPr>
            <p:nvPr/>
          </p:nvSpPr>
          <p:spPr bwMode="ltGray">
            <a:xfrm>
              <a:off x="3864" y="4273"/>
              <a:ext cx="312" cy="47"/>
            </a:xfrm>
            <a:prstGeom prst="rect">
              <a:avLst/>
            </a:prstGeom>
            <a:solidFill>
              <a:schemeClr val="accent2"/>
            </a:solidFill>
            <a:ln w="9525">
              <a:noFill/>
              <a:miter lim="800000"/>
              <a:headEnd/>
              <a:tailEnd/>
            </a:ln>
            <a:effectLst/>
          </p:spPr>
          <p:txBody>
            <a:bodyPr wrap="none" anchor="ctr"/>
            <a:lstStyle/>
            <a:p>
              <a:endParaRPr lang="ru-RU"/>
            </a:p>
          </p:txBody>
        </p:sp>
        <p:sp>
          <p:nvSpPr>
            <p:cNvPr id="63693" name="Rectangle 205"/>
            <p:cNvSpPr>
              <a:spLocks noChangeArrowheads="1"/>
            </p:cNvSpPr>
            <p:nvPr/>
          </p:nvSpPr>
          <p:spPr bwMode="ltGray">
            <a:xfrm>
              <a:off x="3552" y="4273"/>
              <a:ext cx="312" cy="47"/>
            </a:xfrm>
            <a:prstGeom prst="rect">
              <a:avLst/>
            </a:prstGeom>
            <a:solidFill>
              <a:schemeClr val="accent1"/>
            </a:solidFill>
            <a:ln w="9525">
              <a:noFill/>
              <a:miter lim="800000"/>
              <a:headEnd/>
              <a:tailEnd/>
            </a:ln>
            <a:effectLst/>
          </p:spPr>
          <p:txBody>
            <a:bodyPr wrap="none" anchor="ctr"/>
            <a:lstStyle/>
            <a:p>
              <a:endParaRPr lang="ru-RU"/>
            </a:p>
          </p:txBody>
        </p:sp>
        <p:sp>
          <p:nvSpPr>
            <p:cNvPr id="63694" name="Rectangle 206"/>
            <p:cNvSpPr>
              <a:spLocks noChangeArrowheads="1"/>
            </p:cNvSpPr>
            <p:nvPr/>
          </p:nvSpPr>
          <p:spPr bwMode="ltGray">
            <a:xfrm>
              <a:off x="4536" y="4273"/>
              <a:ext cx="312" cy="47"/>
            </a:xfrm>
            <a:prstGeom prst="rect">
              <a:avLst/>
            </a:prstGeom>
            <a:solidFill>
              <a:schemeClr val="hlink"/>
            </a:solidFill>
            <a:ln w="9525">
              <a:noFill/>
              <a:miter lim="800000"/>
              <a:headEnd/>
              <a:tailEnd/>
            </a:ln>
            <a:effectLst/>
          </p:spPr>
          <p:txBody>
            <a:bodyPr wrap="none" anchor="ctr"/>
            <a:lstStyle/>
            <a:p>
              <a:endParaRPr lang="ru-RU"/>
            </a:p>
          </p:txBody>
        </p:sp>
        <p:sp>
          <p:nvSpPr>
            <p:cNvPr id="63695" name="Rectangle 207"/>
            <p:cNvSpPr>
              <a:spLocks noChangeArrowheads="1"/>
            </p:cNvSpPr>
            <p:nvPr/>
          </p:nvSpPr>
          <p:spPr bwMode="ltGray">
            <a:xfrm>
              <a:off x="4224" y="4273"/>
              <a:ext cx="312" cy="47"/>
            </a:xfrm>
            <a:prstGeom prst="rect">
              <a:avLst/>
            </a:prstGeom>
            <a:solidFill>
              <a:schemeClr val="folHlink"/>
            </a:solidFill>
            <a:ln w="9525">
              <a:noFill/>
              <a:miter lim="800000"/>
              <a:headEnd/>
              <a:tailEnd/>
            </a:ln>
            <a:effectLst/>
          </p:spPr>
          <p:txBody>
            <a:bodyPr wrap="none" anchor="ctr"/>
            <a:lstStyle/>
            <a:p>
              <a:endParaRPr lang="ru-RU"/>
            </a:p>
          </p:txBody>
        </p:sp>
        <p:sp>
          <p:nvSpPr>
            <p:cNvPr id="63696" name="Rectangle 208"/>
            <p:cNvSpPr>
              <a:spLocks noChangeArrowheads="1"/>
            </p:cNvSpPr>
            <p:nvPr/>
          </p:nvSpPr>
          <p:spPr bwMode="ltGray">
            <a:xfrm>
              <a:off x="5208" y="4273"/>
              <a:ext cx="312" cy="47"/>
            </a:xfrm>
            <a:prstGeom prst="rect">
              <a:avLst/>
            </a:prstGeom>
            <a:solidFill>
              <a:schemeClr val="accent2"/>
            </a:solidFill>
            <a:ln w="9525">
              <a:noFill/>
              <a:miter lim="800000"/>
              <a:headEnd/>
              <a:tailEnd/>
            </a:ln>
            <a:effectLst/>
          </p:spPr>
          <p:txBody>
            <a:bodyPr wrap="none" anchor="ctr"/>
            <a:lstStyle/>
            <a:p>
              <a:endParaRPr lang="ru-RU"/>
            </a:p>
          </p:txBody>
        </p:sp>
        <p:sp>
          <p:nvSpPr>
            <p:cNvPr id="63697" name="Rectangle 209"/>
            <p:cNvSpPr>
              <a:spLocks noChangeArrowheads="1"/>
            </p:cNvSpPr>
            <p:nvPr/>
          </p:nvSpPr>
          <p:spPr bwMode="ltGray">
            <a:xfrm>
              <a:off x="4896" y="4273"/>
              <a:ext cx="312" cy="47"/>
            </a:xfrm>
            <a:prstGeom prst="rect">
              <a:avLst/>
            </a:prstGeom>
            <a:solidFill>
              <a:schemeClr val="accent1"/>
            </a:solidFill>
            <a:ln w="9525">
              <a:noFill/>
              <a:miter lim="800000"/>
              <a:headEnd/>
              <a:tailEnd/>
            </a:ln>
            <a:effectLst/>
          </p:spPr>
          <p:txBody>
            <a:bodyPr wrap="none" anchor="ctr"/>
            <a:lstStyle/>
            <a:p>
              <a:endParaRPr lang="ru-RU"/>
            </a:p>
          </p:txBody>
        </p:sp>
      </p:grpSp>
      <p:pic>
        <p:nvPicPr>
          <p:cNvPr id="63698" name="Picture 210" descr="posbul1a"/>
          <p:cNvPicPr>
            <a:picLocks noChangeAspect="1" noChangeArrowheads="1" noCrop="1"/>
          </p:cNvPicPr>
          <p:nvPr/>
        </p:nvPicPr>
        <p:blipFill>
          <a:blip r:embed="rId2"/>
          <a:srcRect/>
          <a:stretch>
            <a:fillRect/>
          </a:stretch>
        </p:blipFill>
        <p:spPr bwMode="auto">
          <a:xfrm>
            <a:off x="4437063" y="3363913"/>
            <a:ext cx="293687" cy="293687"/>
          </a:xfrm>
          <a:prstGeom prst="rect">
            <a:avLst/>
          </a:prstGeom>
          <a:noFill/>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endParaRPr lang="ru-RU"/>
          </a:p>
        </p:txBody>
      </p:sp>
      <p:sp>
        <p:nvSpPr>
          <p:cNvPr id="3" name="Содержимое 2"/>
          <p:cNvSpPr>
            <a:spLocks noGrp="1"/>
          </p:cNvSpPr>
          <p:nvPr>
            <p:ph idx="1"/>
          </p:nvPr>
        </p:nvSpPr>
        <p:spPr/>
        <p:txBody>
          <a:body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Дата 3"/>
          <p:cNvSpPr>
            <a:spLocks noGrp="1"/>
          </p:cNvSpPr>
          <p:nvPr>
            <p:ph type="dt" sz="half" idx="10"/>
          </p:nvPr>
        </p:nvSpPr>
        <p:spPr/>
        <p:txBody>
          <a:bodyPr/>
          <a:lstStyle>
            <a:lvl1pPr>
              <a:defRPr/>
            </a:lvl1pPr>
          </a:lstStyle>
          <a:p>
            <a:fld id="{2F90620C-8EBE-483D-A994-CF05F91E88A4}" type="datetime1">
              <a:rPr lang="ru-RU"/>
              <a:pPr/>
              <a:t>20.04.2022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A7B3288-6E2A-4DEB-B45E-D7A56FCAEAFD}" type="slidenum">
              <a:rPr lang="ru-RU"/>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en-US"/>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Образец текста</a:t>
            </a:r>
          </a:p>
        </p:txBody>
      </p:sp>
      <p:sp>
        <p:nvSpPr>
          <p:cNvPr id="4" name="Дата 3"/>
          <p:cNvSpPr>
            <a:spLocks noGrp="1"/>
          </p:cNvSpPr>
          <p:nvPr>
            <p:ph type="dt" sz="half" idx="10"/>
          </p:nvPr>
        </p:nvSpPr>
        <p:spPr/>
        <p:txBody>
          <a:bodyPr/>
          <a:lstStyle>
            <a:lvl1pPr>
              <a:defRPr/>
            </a:lvl1pPr>
          </a:lstStyle>
          <a:p>
            <a:fld id="{5CE39003-C5F3-4D52-AAF1-0FF174B2B40A}" type="datetime1">
              <a:rPr lang="ru-RU"/>
              <a:pPr/>
              <a:t>20.04.2022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715566AE-EF46-4534-8A4D-96A824A21CC5}" type="slidenum">
              <a:rPr lang="ru-RU"/>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endParaRPr lang="ru-RU"/>
          </a:p>
        </p:txBody>
      </p:sp>
      <p:sp>
        <p:nvSpPr>
          <p:cNvPr id="3" name="Содержимое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Содержимое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5" name="Дата 4"/>
          <p:cNvSpPr>
            <a:spLocks noGrp="1"/>
          </p:cNvSpPr>
          <p:nvPr>
            <p:ph type="dt" sz="half" idx="10"/>
          </p:nvPr>
        </p:nvSpPr>
        <p:spPr/>
        <p:txBody>
          <a:bodyPr/>
          <a:lstStyle>
            <a:lvl1pPr>
              <a:defRPr/>
            </a:lvl1pPr>
          </a:lstStyle>
          <a:p>
            <a:fld id="{5EC20561-37CD-49A4-8149-D93D595FDE32}" type="datetime1">
              <a:rPr lang="ru-RU"/>
              <a:pPr/>
              <a:t>20.04.2022</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C1E96804-E761-4AA7-89D7-67D98AF1F11E}" type="slidenum">
              <a:rPr lang="ru-RU"/>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en-US"/>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7" name="Дата 6"/>
          <p:cNvSpPr>
            <a:spLocks noGrp="1"/>
          </p:cNvSpPr>
          <p:nvPr>
            <p:ph type="dt" sz="half" idx="10"/>
          </p:nvPr>
        </p:nvSpPr>
        <p:spPr/>
        <p:txBody>
          <a:bodyPr/>
          <a:lstStyle>
            <a:lvl1pPr>
              <a:defRPr/>
            </a:lvl1pPr>
          </a:lstStyle>
          <a:p>
            <a:fld id="{5498148E-A22B-4F6F-A598-E1033D25624D}" type="datetime1">
              <a:rPr lang="ru-RU"/>
              <a:pPr/>
              <a:t>20.04.2022</a:t>
            </a:fld>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86355BD6-F2F8-4102-8F77-443C470DA2AE}" type="slidenum">
              <a:rPr lang="ru-RU"/>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endParaRPr lang="ru-RU"/>
          </a:p>
        </p:txBody>
      </p:sp>
      <p:sp>
        <p:nvSpPr>
          <p:cNvPr id="3" name="Дата 2"/>
          <p:cNvSpPr>
            <a:spLocks noGrp="1"/>
          </p:cNvSpPr>
          <p:nvPr>
            <p:ph type="dt" sz="half" idx="10"/>
          </p:nvPr>
        </p:nvSpPr>
        <p:spPr/>
        <p:txBody>
          <a:bodyPr/>
          <a:lstStyle>
            <a:lvl1pPr>
              <a:defRPr/>
            </a:lvl1pPr>
          </a:lstStyle>
          <a:p>
            <a:fld id="{3913A449-D6CF-4E4E-9AEC-CDDB572E8BEE}" type="datetime1">
              <a:rPr lang="ru-RU"/>
              <a:pPr/>
              <a:t>20.04.2022</a:t>
            </a:fld>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B980B29D-1D27-4AA9-AB71-9745A6E2262E}" type="slidenum">
              <a:rPr lang="ru-RU"/>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fld id="{8F5E0AC4-5FF7-47A2-A882-2C5370A543A1}" type="datetime1">
              <a:rPr lang="ru-RU"/>
              <a:pPr/>
              <a:t>20.04.2022</a:t>
            </a:fld>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AD7F1423-086E-43AC-8EDB-CAAEE2B3D186}" type="slidenum">
              <a:rPr lang="ru-RU"/>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en-US"/>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Образец текста</a:t>
            </a:r>
          </a:p>
        </p:txBody>
      </p:sp>
      <p:sp>
        <p:nvSpPr>
          <p:cNvPr id="5" name="Дата 4"/>
          <p:cNvSpPr>
            <a:spLocks noGrp="1"/>
          </p:cNvSpPr>
          <p:nvPr>
            <p:ph type="dt" sz="half" idx="10"/>
          </p:nvPr>
        </p:nvSpPr>
        <p:spPr/>
        <p:txBody>
          <a:bodyPr/>
          <a:lstStyle>
            <a:lvl1pPr>
              <a:defRPr/>
            </a:lvl1pPr>
          </a:lstStyle>
          <a:p>
            <a:fld id="{A4A11F0B-458D-4304-B57D-B48EFC156032}" type="datetime1">
              <a:rPr lang="ru-RU"/>
              <a:pPr/>
              <a:t>20.04.2022</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8DC626B0-8695-4B66-9444-CD99CC1ACC55}"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7"/>
          <p:cNvSpPr>
            <a:spLocks noGrp="1" noChangeArrowheads="1"/>
          </p:cNvSpPr>
          <p:nvPr>
            <p:ph type="dt" sz="half" idx="10"/>
          </p:nvPr>
        </p:nvSpPr>
        <p:spPr>
          <a:ln/>
        </p:spPr>
        <p:txBody>
          <a:bodyPr/>
          <a:lstStyle>
            <a:lvl1pPr>
              <a:defRPr/>
            </a:lvl1pPr>
          </a:lstStyle>
          <a:p>
            <a:pPr>
              <a:defRPr/>
            </a:pPr>
            <a:fld id="{1A4899EB-3CF9-4EE7-BBBA-CB7265CB8E54}" type="datetime1">
              <a:rPr lang="ru-RU"/>
              <a:pPr>
                <a:defRPr/>
              </a:pPr>
              <a:t>20.04.2022</a:t>
            </a:fld>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pPr>
              <a:defRPr/>
            </a:pPr>
            <a:fld id="{515ED1CE-3F32-401B-8607-F5FD3978FFC7}" type="slidenum">
              <a:rPr lang="ru-RU"/>
              <a:pPr>
                <a:defRPr/>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en-US"/>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Образец текста</a:t>
            </a:r>
          </a:p>
        </p:txBody>
      </p:sp>
      <p:sp>
        <p:nvSpPr>
          <p:cNvPr id="5" name="Дата 4"/>
          <p:cNvSpPr>
            <a:spLocks noGrp="1"/>
          </p:cNvSpPr>
          <p:nvPr>
            <p:ph type="dt" sz="half" idx="10"/>
          </p:nvPr>
        </p:nvSpPr>
        <p:spPr/>
        <p:txBody>
          <a:bodyPr/>
          <a:lstStyle>
            <a:lvl1pPr>
              <a:defRPr/>
            </a:lvl1pPr>
          </a:lstStyle>
          <a:p>
            <a:fld id="{6229821D-5F4E-4EC9-AB2D-576CCBB9AA2D}" type="datetime1">
              <a:rPr lang="ru-RU"/>
              <a:pPr/>
              <a:t>20.04.2022</a:t>
            </a:fld>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4C672874-EAD9-49A2-BEEC-CC15CD589D21}" type="slidenum">
              <a:rPr lang="ru-RU"/>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Дата 3"/>
          <p:cNvSpPr>
            <a:spLocks noGrp="1"/>
          </p:cNvSpPr>
          <p:nvPr>
            <p:ph type="dt" sz="half" idx="10"/>
          </p:nvPr>
        </p:nvSpPr>
        <p:spPr/>
        <p:txBody>
          <a:bodyPr/>
          <a:lstStyle>
            <a:lvl1pPr>
              <a:defRPr/>
            </a:lvl1pPr>
          </a:lstStyle>
          <a:p>
            <a:fld id="{7A247E7D-8801-494A-8684-4F3CC488C3D3}" type="datetime1">
              <a:rPr lang="ru-RU"/>
              <a:pPr/>
              <a:t>20.04.2022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13DEDA6B-9A6D-44A3-B45B-978C0455E2F2}" type="slidenum">
              <a:rPr lang="ru-RU"/>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609600"/>
            <a:ext cx="1943100" cy="5486400"/>
          </a:xfrm>
        </p:spPr>
        <p:txBody>
          <a:bodyPr vert="eaVert"/>
          <a:lstStyle/>
          <a:p>
            <a:r>
              <a:rPr lang="en-US"/>
              <a:t>Образец заголовка</a:t>
            </a:r>
            <a:endParaRPr lang="ru-RU"/>
          </a:p>
        </p:txBody>
      </p:sp>
      <p:sp>
        <p:nvSpPr>
          <p:cNvPr id="3" name="Вертикальный текст 2"/>
          <p:cNvSpPr>
            <a:spLocks noGrp="1"/>
          </p:cNvSpPr>
          <p:nvPr>
            <p:ph type="body" orient="vert" idx="1"/>
          </p:nvPr>
        </p:nvSpPr>
        <p:spPr>
          <a:xfrm>
            <a:off x="685800" y="609600"/>
            <a:ext cx="5676900" cy="5486400"/>
          </a:xfrm>
        </p:spPr>
        <p:txBody>
          <a:bodyPr vert="eaVert"/>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Дата 3"/>
          <p:cNvSpPr>
            <a:spLocks noGrp="1"/>
          </p:cNvSpPr>
          <p:nvPr>
            <p:ph type="dt" sz="half" idx="10"/>
          </p:nvPr>
        </p:nvSpPr>
        <p:spPr/>
        <p:txBody>
          <a:bodyPr/>
          <a:lstStyle>
            <a:lvl1pPr>
              <a:defRPr/>
            </a:lvl1pPr>
          </a:lstStyle>
          <a:p>
            <a:fld id="{B1D40566-9E9F-4FD7-8FC9-DF3B7F1B50D3}" type="datetime1">
              <a:rPr lang="ru-RU"/>
              <a:pPr/>
              <a:t>20.04.2022</a:t>
            </a:fld>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4A48F767-3A0F-409E-94EB-21DFD9E16104}"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7"/>
          <p:cNvSpPr>
            <a:spLocks noGrp="1" noChangeArrowheads="1"/>
          </p:cNvSpPr>
          <p:nvPr>
            <p:ph type="dt" sz="half" idx="10"/>
          </p:nvPr>
        </p:nvSpPr>
        <p:spPr>
          <a:ln/>
        </p:spPr>
        <p:txBody>
          <a:bodyPr/>
          <a:lstStyle>
            <a:lvl1pPr>
              <a:defRPr/>
            </a:lvl1pPr>
          </a:lstStyle>
          <a:p>
            <a:pPr>
              <a:defRPr/>
            </a:pPr>
            <a:fld id="{5D129DBF-B709-4486-A1F1-4EBD9F224454}" type="datetime1">
              <a:rPr lang="ru-RU"/>
              <a:pPr>
                <a:defRPr/>
              </a:pPr>
              <a:t>20.04.2022</a:t>
            </a:fld>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pPr>
              <a:defRPr/>
            </a:pPr>
            <a:fld id="{D0A1971B-1BDB-42B7-A58D-15886FA50074}"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1279525" y="1600200"/>
            <a:ext cx="2552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3984625" y="1600200"/>
            <a:ext cx="2552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7"/>
          <p:cNvSpPr>
            <a:spLocks noGrp="1" noChangeArrowheads="1"/>
          </p:cNvSpPr>
          <p:nvPr>
            <p:ph type="dt" sz="half" idx="10"/>
          </p:nvPr>
        </p:nvSpPr>
        <p:spPr>
          <a:ln/>
        </p:spPr>
        <p:txBody>
          <a:bodyPr/>
          <a:lstStyle>
            <a:lvl1pPr>
              <a:defRPr/>
            </a:lvl1pPr>
          </a:lstStyle>
          <a:p>
            <a:pPr>
              <a:defRPr/>
            </a:pPr>
            <a:fld id="{2703CF18-9585-4991-B24D-C2CD152DF202}" type="datetime1">
              <a:rPr lang="ru-RU"/>
              <a:pPr>
                <a:defRPr/>
              </a:pPr>
              <a:t>20.04.2022</a:t>
            </a:fld>
            <a:endParaRPr lang="ru-RU"/>
          </a:p>
        </p:txBody>
      </p:sp>
      <p:sp>
        <p:nvSpPr>
          <p:cNvPr id="6" name="Rectangle 8"/>
          <p:cNvSpPr>
            <a:spLocks noGrp="1" noChangeArrowheads="1"/>
          </p:cNvSpPr>
          <p:nvPr>
            <p:ph type="ftr" sz="quarter" idx="11"/>
          </p:nvPr>
        </p:nvSpPr>
        <p:spPr>
          <a:ln/>
        </p:spPr>
        <p:txBody>
          <a:bodyPr/>
          <a:lstStyle>
            <a:lvl1pPr>
              <a:defRPr/>
            </a:lvl1pPr>
          </a:lstStyle>
          <a:p>
            <a:pPr>
              <a:defRPr/>
            </a:pPr>
            <a:endParaRPr lang="ru-RU"/>
          </a:p>
        </p:txBody>
      </p:sp>
      <p:sp>
        <p:nvSpPr>
          <p:cNvPr id="7" name="Rectangle 9"/>
          <p:cNvSpPr>
            <a:spLocks noGrp="1" noChangeArrowheads="1"/>
          </p:cNvSpPr>
          <p:nvPr>
            <p:ph type="sldNum" sz="quarter" idx="12"/>
          </p:nvPr>
        </p:nvSpPr>
        <p:spPr>
          <a:ln/>
        </p:spPr>
        <p:txBody>
          <a:bodyPr/>
          <a:lstStyle>
            <a:lvl1pPr>
              <a:defRPr/>
            </a:lvl1pPr>
          </a:lstStyle>
          <a:p>
            <a:pPr>
              <a:defRPr/>
            </a:pPr>
            <a:fld id="{555463B1-3F87-4AE3-A3A0-99EF9941668E}"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7"/>
          <p:cNvSpPr>
            <a:spLocks noGrp="1" noChangeArrowheads="1"/>
          </p:cNvSpPr>
          <p:nvPr>
            <p:ph type="dt" sz="half" idx="10"/>
          </p:nvPr>
        </p:nvSpPr>
        <p:spPr>
          <a:ln/>
        </p:spPr>
        <p:txBody>
          <a:bodyPr/>
          <a:lstStyle>
            <a:lvl1pPr>
              <a:defRPr/>
            </a:lvl1pPr>
          </a:lstStyle>
          <a:p>
            <a:pPr>
              <a:defRPr/>
            </a:pPr>
            <a:fld id="{D8EECB06-330A-495E-B417-D35C89AE91C6}" type="datetime1">
              <a:rPr lang="ru-RU"/>
              <a:pPr>
                <a:defRPr/>
              </a:pPr>
              <a:t>20.04.2022</a:t>
            </a:fld>
            <a:endParaRPr lang="ru-RU"/>
          </a:p>
        </p:txBody>
      </p:sp>
      <p:sp>
        <p:nvSpPr>
          <p:cNvPr id="8" name="Rectangle 8"/>
          <p:cNvSpPr>
            <a:spLocks noGrp="1" noChangeArrowheads="1"/>
          </p:cNvSpPr>
          <p:nvPr>
            <p:ph type="ftr" sz="quarter" idx="11"/>
          </p:nvPr>
        </p:nvSpPr>
        <p:spPr>
          <a:ln/>
        </p:spPr>
        <p:txBody>
          <a:bodyPr/>
          <a:lstStyle>
            <a:lvl1pPr>
              <a:defRPr/>
            </a:lvl1pPr>
          </a:lstStyle>
          <a:p>
            <a:pPr>
              <a:defRPr/>
            </a:pPr>
            <a:endParaRPr lang="ru-RU"/>
          </a:p>
        </p:txBody>
      </p:sp>
      <p:sp>
        <p:nvSpPr>
          <p:cNvPr id="9" name="Rectangle 9"/>
          <p:cNvSpPr>
            <a:spLocks noGrp="1" noChangeArrowheads="1"/>
          </p:cNvSpPr>
          <p:nvPr>
            <p:ph type="sldNum" sz="quarter" idx="12"/>
          </p:nvPr>
        </p:nvSpPr>
        <p:spPr>
          <a:ln/>
        </p:spPr>
        <p:txBody>
          <a:bodyPr/>
          <a:lstStyle>
            <a:lvl1pPr>
              <a:defRPr/>
            </a:lvl1pPr>
          </a:lstStyle>
          <a:p>
            <a:pPr>
              <a:defRPr/>
            </a:pPr>
            <a:fld id="{31FAED00-074B-48B6-8E02-45336D16D9DD}"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7"/>
          <p:cNvSpPr>
            <a:spLocks noGrp="1" noChangeArrowheads="1"/>
          </p:cNvSpPr>
          <p:nvPr>
            <p:ph type="dt" sz="half" idx="10"/>
          </p:nvPr>
        </p:nvSpPr>
        <p:spPr>
          <a:ln/>
        </p:spPr>
        <p:txBody>
          <a:bodyPr/>
          <a:lstStyle>
            <a:lvl1pPr>
              <a:defRPr/>
            </a:lvl1pPr>
          </a:lstStyle>
          <a:p>
            <a:pPr>
              <a:defRPr/>
            </a:pPr>
            <a:fld id="{1B89AB2D-9B83-45B5-A623-163BFBF5D2B4}" type="datetime1">
              <a:rPr lang="ru-RU"/>
              <a:pPr>
                <a:defRPr/>
              </a:pPr>
              <a:t>20.04.2022</a:t>
            </a:fld>
            <a:endParaRPr lang="ru-RU"/>
          </a:p>
        </p:txBody>
      </p:sp>
      <p:sp>
        <p:nvSpPr>
          <p:cNvPr id="4" name="Rectangle 8"/>
          <p:cNvSpPr>
            <a:spLocks noGrp="1" noChangeArrowheads="1"/>
          </p:cNvSpPr>
          <p:nvPr>
            <p:ph type="ftr" sz="quarter" idx="11"/>
          </p:nvPr>
        </p:nvSpPr>
        <p:spPr>
          <a:ln/>
        </p:spPr>
        <p:txBody>
          <a:bodyPr/>
          <a:lstStyle>
            <a:lvl1pPr>
              <a:defRPr/>
            </a:lvl1pPr>
          </a:lstStyle>
          <a:p>
            <a:pPr>
              <a:defRPr/>
            </a:pPr>
            <a:endParaRPr lang="ru-RU"/>
          </a:p>
        </p:txBody>
      </p:sp>
      <p:sp>
        <p:nvSpPr>
          <p:cNvPr id="5" name="Rectangle 9"/>
          <p:cNvSpPr>
            <a:spLocks noGrp="1" noChangeArrowheads="1"/>
          </p:cNvSpPr>
          <p:nvPr>
            <p:ph type="sldNum" sz="quarter" idx="12"/>
          </p:nvPr>
        </p:nvSpPr>
        <p:spPr>
          <a:ln/>
        </p:spPr>
        <p:txBody>
          <a:bodyPr/>
          <a:lstStyle>
            <a:lvl1pPr>
              <a:defRPr/>
            </a:lvl1pPr>
          </a:lstStyle>
          <a:p>
            <a:pPr>
              <a:defRPr/>
            </a:pPr>
            <a:fld id="{5A93E936-9AC1-4B68-AE69-E9DCEB560619}"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EA2F17F5-E767-4AC6-B8BA-F5459D994A12}" type="datetime1">
              <a:rPr lang="ru-RU"/>
              <a:pPr>
                <a:defRPr/>
              </a:pPr>
              <a:t>20.04.2022</a:t>
            </a:fld>
            <a:endParaRPr lang="ru-RU"/>
          </a:p>
        </p:txBody>
      </p:sp>
      <p:sp>
        <p:nvSpPr>
          <p:cNvPr id="3" name="Rectangle 8"/>
          <p:cNvSpPr>
            <a:spLocks noGrp="1" noChangeArrowheads="1"/>
          </p:cNvSpPr>
          <p:nvPr>
            <p:ph type="ftr" sz="quarter" idx="11"/>
          </p:nvPr>
        </p:nvSpPr>
        <p:spPr>
          <a:ln/>
        </p:spPr>
        <p:txBody>
          <a:bodyPr/>
          <a:lstStyle>
            <a:lvl1pPr>
              <a:defRPr/>
            </a:lvl1pPr>
          </a:lstStyle>
          <a:p>
            <a:pPr>
              <a:defRPr/>
            </a:pPr>
            <a:endParaRPr lang="ru-RU"/>
          </a:p>
        </p:txBody>
      </p:sp>
      <p:sp>
        <p:nvSpPr>
          <p:cNvPr id="4" name="Rectangle 9"/>
          <p:cNvSpPr>
            <a:spLocks noGrp="1" noChangeArrowheads="1"/>
          </p:cNvSpPr>
          <p:nvPr>
            <p:ph type="sldNum" sz="quarter" idx="12"/>
          </p:nvPr>
        </p:nvSpPr>
        <p:spPr>
          <a:ln/>
        </p:spPr>
        <p:txBody>
          <a:bodyPr/>
          <a:lstStyle>
            <a:lvl1pPr>
              <a:defRPr/>
            </a:lvl1pPr>
          </a:lstStyle>
          <a:p>
            <a:pPr>
              <a:defRPr/>
            </a:pPr>
            <a:fld id="{B772D83C-E66C-45B3-8570-845BCD370D2B}"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7"/>
          <p:cNvSpPr>
            <a:spLocks noGrp="1" noChangeArrowheads="1"/>
          </p:cNvSpPr>
          <p:nvPr>
            <p:ph type="dt" sz="half" idx="10"/>
          </p:nvPr>
        </p:nvSpPr>
        <p:spPr>
          <a:ln/>
        </p:spPr>
        <p:txBody>
          <a:bodyPr/>
          <a:lstStyle>
            <a:lvl1pPr>
              <a:defRPr/>
            </a:lvl1pPr>
          </a:lstStyle>
          <a:p>
            <a:pPr>
              <a:defRPr/>
            </a:pPr>
            <a:fld id="{5251654D-CE56-45D9-937B-6222C46C95D0}" type="datetime1">
              <a:rPr lang="ru-RU"/>
              <a:pPr>
                <a:defRPr/>
              </a:pPr>
              <a:t>20.04.2022</a:t>
            </a:fld>
            <a:endParaRPr lang="ru-RU"/>
          </a:p>
        </p:txBody>
      </p:sp>
      <p:sp>
        <p:nvSpPr>
          <p:cNvPr id="6" name="Rectangle 8"/>
          <p:cNvSpPr>
            <a:spLocks noGrp="1" noChangeArrowheads="1"/>
          </p:cNvSpPr>
          <p:nvPr>
            <p:ph type="ftr" sz="quarter" idx="11"/>
          </p:nvPr>
        </p:nvSpPr>
        <p:spPr>
          <a:ln/>
        </p:spPr>
        <p:txBody>
          <a:bodyPr/>
          <a:lstStyle>
            <a:lvl1pPr>
              <a:defRPr/>
            </a:lvl1pPr>
          </a:lstStyle>
          <a:p>
            <a:pPr>
              <a:defRPr/>
            </a:pPr>
            <a:endParaRPr lang="ru-RU"/>
          </a:p>
        </p:txBody>
      </p:sp>
      <p:sp>
        <p:nvSpPr>
          <p:cNvPr id="7" name="Rectangle 9"/>
          <p:cNvSpPr>
            <a:spLocks noGrp="1" noChangeArrowheads="1"/>
          </p:cNvSpPr>
          <p:nvPr>
            <p:ph type="sldNum" sz="quarter" idx="12"/>
          </p:nvPr>
        </p:nvSpPr>
        <p:spPr>
          <a:ln/>
        </p:spPr>
        <p:txBody>
          <a:bodyPr/>
          <a:lstStyle>
            <a:lvl1pPr>
              <a:defRPr/>
            </a:lvl1pPr>
          </a:lstStyle>
          <a:p>
            <a:pPr>
              <a:defRPr/>
            </a:pPr>
            <a:fld id="{AC2F75E0-FB6E-4A7F-8B4D-3E963CC8BC20}"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7"/>
          <p:cNvSpPr>
            <a:spLocks noGrp="1" noChangeArrowheads="1"/>
          </p:cNvSpPr>
          <p:nvPr>
            <p:ph type="dt" sz="half" idx="10"/>
          </p:nvPr>
        </p:nvSpPr>
        <p:spPr>
          <a:ln/>
        </p:spPr>
        <p:txBody>
          <a:bodyPr/>
          <a:lstStyle>
            <a:lvl1pPr>
              <a:defRPr/>
            </a:lvl1pPr>
          </a:lstStyle>
          <a:p>
            <a:pPr>
              <a:defRPr/>
            </a:pPr>
            <a:fld id="{1BF93AD2-414F-47B6-AA0E-3EC0829B14A6}" type="datetime1">
              <a:rPr lang="ru-RU"/>
              <a:pPr>
                <a:defRPr/>
              </a:pPr>
              <a:t>20.04.2022</a:t>
            </a:fld>
            <a:endParaRPr lang="ru-RU"/>
          </a:p>
        </p:txBody>
      </p:sp>
      <p:sp>
        <p:nvSpPr>
          <p:cNvPr id="6" name="Rectangle 8"/>
          <p:cNvSpPr>
            <a:spLocks noGrp="1" noChangeArrowheads="1"/>
          </p:cNvSpPr>
          <p:nvPr>
            <p:ph type="ftr" sz="quarter" idx="11"/>
          </p:nvPr>
        </p:nvSpPr>
        <p:spPr>
          <a:ln/>
        </p:spPr>
        <p:txBody>
          <a:bodyPr/>
          <a:lstStyle>
            <a:lvl1pPr>
              <a:defRPr/>
            </a:lvl1pPr>
          </a:lstStyle>
          <a:p>
            <a:pPr>
              <a:defRPr/>
            </a:pPr>
            <a:endParaRPr lang="ru-RU"/>
          </a:p>
        </p:txBody>
      </p:sp>
      <p:sp>
        <p:nvSpPr>
          <p:cNvPr id="7" name="Rectangle 9"/>
          <p:cNvSpPr>
            <a:spLocks noGrp="1" noChangeArrowheads="1"/>
          </p:cNvSpPr>
          <p:nvPr>
            <p:ph type="sldNum" sz="quarter" idx="12"/>
          </p:nvPr>
        </p:nvSpPr>
        <p:spPr>
          <a:ln/>
        </p:spPr>
        <p:txBody>
          <a:bodyPr/>
          <a:lstStyle>
            <a:lvl1pPr>
              <a:defRPr/>
            </a:lvl1pPr>
          </a:lstStyle>
          <a:p>
            <a:pPr>
              <a:defRPr/>
            </a:pPr>
            <a:fld id="{15FA00C0-8820-4006-9672-1C6B0610B142}"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79525" y="685800"/>
            <a:ext cx="7086600" cy="7318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Нажмите кнопку, чтобы изменить стиль основного заголовка</a:t>
            </a:r>
          </a:p>
        </p:txBody>
      </p:sp>
      <p:sp>
        <p:nvSpPr>
          <p:cNvPr id="1027" name="Rectangle 3"/>
          <p:cNvSpPr>
            <a:spLocks noGrp="1" noChangeArrowheads="1"/>
          </p:cNvSpPr>
          <p:nvPr>
            <p:ph type="body" idx="1"/>
          </p:nvPr>
        </p:nvSpPr>
        <p:spPr bwMode="auto">
          <a:xfrm>
            <a:off x="1279525" y="1600200"/>
            <a:ext cx="5257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Нажмите кнопку, чтобы изменить стили основного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31" name="Rectangle 7"/>
          <p:cNvSpPr>
            <a:spLocks noGrp="1" noChangeArrowheads="1"/>
          </p:cNvSpPr>
          <p:nvPr>
            <p:ph type="dt" sz="half" idx="2"/>
          </p:nvPr>
        </p:nvSpPr>
        <p:spPr bwMode="auto">
          <a:xfrm>
            <a:off x="457200" y="6429375"/>
            <a:ext cx="2133600" cy="3238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200">
                <a:latin typeface="+mn-lt"/>
                <a:cs typeface="+mn-cs"/>
              </a:defRPr>
            </a:lvl1pPr>
          </a:lstStyle>
          <a:p>
            <a:pPr>
              <a:defRPr/>
            </a:pPr>
            <a:fld id="{462A4CB3-1F92-4880-98AE-D3BEEF3F3931}" type="datetime1">
              <a:rPr lang="ru-RU"/>
              <a:pPr>
                <a:defRPr/>
              </a:pPr>
              <a:t>20.04.2022</a:t>
            </a:fld>
            <a:endParaRPr lang="ru-RU"/>
          </a:p>
        </p:txBody>
      </p:sp>
      <p:sp>
        <p:nvSpPr>
          <p:cNvPr id="1032" name="Rectangle 8"/>
          <p:cNvSpPr>
            <a:spLocks noGrp="1" noChangeArrowheads="1"/>
          </p:cNvSpPr>
          <p:nvPr>
            <p:ph type="ftr" sz="quarter" idx="3"/>
          </p:nvPr>
        </p:nvSpPr>
        <p:spPr bwMode="auto">
          <a:xfrm>
            <a:off x="3124200" y="6429375"/>
            <a:ext cx="2895600" cy="3238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200">
                <a:latin typeface="+mn-lt"/>
                <a:cs typeface="+mn-cs"/>
              </a:defRPr>
            </a:lvl1pPr>
          </a:lstStyle>
          <a:p>
            <a:pPr>
              <a:defRPr/>
            </a:pPr>
            <a:endParaRPr lang="ru-RU"/>
          </a:p>
        </p:txBody>
      </p:sp>
      <p:sp>
        <p:nvSpPr>
          <p:cNvPr id="1033" name="Rectangle 9"/>
          <p:cNvSpPr>
            <a:spLocks noGrp="1" noChangeArrowheads="1"/>
          </p:cNvSpPr>
          <p:nvPr>
            <p:ph type="sldNum" sz="quarter" idx="4"/>
          </p:nvPr>
        </p:nvSpPr>
        <p:spPr bwMode="auto">
          <a:xfrm>
            <a:off x="6553200" y="6429375"/>
            <a:ext cx="2133600" cy="3238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200">
                <a:latin typeface="+mn-lt"/>
                <a:cs typeface="+mn-cs"/>
              </a:defRPr>
            </a:lvl1pPr>
          </a:lstStyle>
          <a:p>
            <a:pPr>
              <a:defRPr/>
            </a:pPr>
            <a:fld id="{63977772-E252-4C2D-B408-CA4875B0B186}"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90" r:id="rId1"/>
    <p:sldLayoutId id="2147483679" r:id="rId2"/>
    <p:sldLayoutId id="2147483678" r:id="rId3"/>
    <p:sldLayoutId id="2147483677" r:id="rId4"/>
    <p:sldLayoutId id="2147483676" r:id="rId5"/>
    <p:sldLayoutId id="2147483675" r:id="rId6"/>
    <p:sldLayoutId id="2147483674" r:id="rId7"/>
    <p:sldLayoutId id="2147483673" r:id="rId8"/>
    <p:sldLayoutId id="2147483672" r:id="rId9"/>
    <p:sldLayoutId id="2147483671" r:id="rId10"/>
    <p:sldLayoutId id="2147483670" r:id="rId11"/>
  </p:sldLayoutIdLst>
  <p:hf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Century Gothic" pitchFamily="34" charset="0"/>
        </a:defRPr>
      </a:lvl2pPr>
      <a:lvl3pPr algn="l" rtl="0" eaLnBrk="0" fontAlgn="base" hangingPunct="0">
        <a:spcBef>
          <a:spcPct val="0"/>
        </a:spcBef>
        <a:spcAft>
          <a:spcPct val="0"/>
        </a:spcAft>
        <a:defRPr sz="3600">
          <a:solidFill>
            <a:schemeClr val="tx2"/>
          </a:solidFill>
          <a:latin typeface="Century Gothic" pitchFamily="34" charset="0"/>
        </a:defRPr>
      </a:lvl3pPr>
      <a:lvl4pPr algn="l" rtl="0" eaLnBrk="0" fontAlgn="base" hangingPunct="0">
        <a:spcBef>
          <a:spcPct val="0"/>
        </a:spcBef>
        <a:spcAft>
          <a:spcPct val="0"/>
        </a:spcAft>
        <a:defRPr sz="3600">
          <a:solidFill>
            <a:schemeClr val="tx2"/>
          </a:solidFill>
          <a:latin typeface="Century Gothic" pitchFamily="34" charset="0"/>
        </a:defRPr>
      </a:lvl4pPr>
      <a:lvl5pPr algn="l" rtl="0" eaLnBrk="0" fontAlgn="base" hangingPunct="0">
        <a:spcBef>
          <a:spcPct val="0"/>
        </a:spcBef>
        <a:spcAft>
          <a:spcPct val="0"/>
        </a:spcAft>
        <a:defRPr sz="3600">
          <a:solidFill>
            <a:schemeClr val="tx2"/>
          </a:solidFill>
          <a:latin typeface="Century Gothic" pitchFamily="34" charset="0"/>
        </a:defRPr>
      </a:lvl5pPr>
      <a:lvl6pPr marL="457200" algn="l" rtl="0" eaLnBrk="1" fontAlgn="base" hangingPunct="1">
        <a:spcBef>
          <a:spcPct val="0"/>
        </a:spcBef>
        <a:spcAft>
          <a:spcPct val="0"/>
        </a:spcAft>
        <a:defRPr sz="3600">
          <a:solidFill>
            <a:schemeClr val="tx2"/>
          </a:solidFill>
          <a:latin typeface="Century Gothic" pitchFamily="34" charset="0"/>
        </a:defRPr>
      </a:lvl6pPr>
      <a:lvl7pPr marL="914400" algn="l" rtl="0" eaLnBrk="1" fontAlgn="base" hangingPunct="1">
        <a:spcBef>
          <a:spcPct val="0"/>
        </a:spcBef>
        <a:spcAft>
          <a:spcPct val="0"/>
        </a:spcAft>
        <a:defRPr sz="3600">
          <a:solidFill>
            <a:schemeClr val="tx2"/>
          </a:solidFill>
          <a:latin typeface="Century Gothic" pitchFamily="34" charset="0"/>
        </a:defRPr>
      </a:lvl7pPr>
      <a:lvl8pPr marL="1371600" algn="l" rtl="0" eaLnBrk="1" fontAlgn="base" hangingPunct="1">
        <a:spcBef>
          <a:spcPct val="0"/>
        </a:spcBef>
        <a:spcAft>
          <a:spcPct val="0"/>
        </a:spcAft>
        <a:defRPr sz="3600">
          <a:solidFill>
            <a:schemeClr val="tx2"/>
          </a:solidFill>
          <a:latin typeface="Century Gothic" pitchFamily="34" charset="0"/>
        </a:defRPr>
      </a:lvl8pPr>
      <a:lvl9pPr marL="1828800" algn="l" rtl="0" eaLnBrk="1" fontAlgn="base" hangingPunct="1">
        <a:spcBef>
          <a:spcPct val="0"/>
        </a:spcBef>
        <a:spcAft>
          <a:spcPct val="0"/>
        </a:spcAft>
        <a:defRPr sz="3600">
          <a:solidFill>
            <a:schemeClr val="tx2"/>
          </a:solidFill>
          <a:latin typeface="Century Gothic"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6246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6246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fld id="{DDD78DDE-7B43-45EE-B8CC-D9D38D3DC49B}" type="datetime1">
              <a:rPr lang="ru-RU"/>
              <a:pPr/>
              <a:t>20.04.2022</a:t>
            </a:fld>
            <a:endParaRPr lang="ru-RU"/>
          </a:p>
        </p:txBody>
      </p:sp>
      <p:sp>
        <p:nvSpPr>
          <p:cNvPr id="6246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ru-RU"/>
          </a:p>
        </p:txBody>
      </p:sp>
      <p:sp>
        <p:nvSpPr>
          <p:cNvPr id="6247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78402E96-22A6-4650-B1F0-4DAE71B5A170}" type="slidenum">
              <a:rPr lang="ru-RU"/>
              <a:pPr/>
              <a:t>‹#›</a:t>
            </a:fld>
            <a:endParaRPr lang="ru-RU"/>
          </a:p>
        </p:txBody>
      </p:sp>
      <p:grpSp>
        <p:nvGrpSpPr>
          <p:cNvPr id="62471" name="Group 7"/>
          <p:cNvGrpSpPr>
            <a:grpSpLocks/>
          </p:cNvGrpSpPr>
          <p:nvPr/>
        </p:nvGrpSpPr>
        <p:grpSpPr bwMode="auto">
          <a:xfrm>
            <a:off x="215900" y="76200"/>
            <a:ext cx="8686800" cy="6781800"/>
            <a:chOff x="136" y="48"/>
            <a:chExt cx="5472" cy="4272"/>
          </a:xfrm>
        </p:grpSpPr>
        <p:grpSp>
          <p:nvGrpSpPr>
            <p:cNvPr id="62472" name="Group 8"/>
            <p:cNvGrpSpPr>
              <a:grpSpLocks/>
            </p:cNvGrpSpPr>
            <p:nvPr/>
          </p:nvGrpSpPr>
          <p:grpSpPr bwMode="auto">
            <a:xfrm>
              <a:off x="136" y="48"/>
              <a:ext cx="5472" cy="212"/>
              <a:chOff x="136" y="48"/>
              <a:chExt cx="5472" cy="212"/>
            </a:xfrm>
          </p:grpSpPr>
          <p:grpSp>
            <p:nvGrpSpPr>
              <p:cNvPr id="62473" name="Group 9"/>
              <p:cNvGrpSpPr>
                <a:grpSpLocks/>
              </p:cNvGrpSpPr>
              <p:nvPr/>
            </p:nvGrpSpPr>
            <p:grpSpPr bwMode="auto">
              <a:xfrm>
                <a:off x="136" y="48"/>
                <a:ext cx="1056" cy="212"/>
                <a:chOff x="2544" y="2160"/>
                <a:chExt cx="1920" cy="384"/>
              </a:xfrm>
            </p:grpSpPr>
            <p:sp>
              <p:nvSpPr>
                <p:cNvPr id="62474" name="Rectangle 10"/>
                <p:cNvSpPr>
                  <a:spLocks noChangeArrowheads="1"/>
                </p:cNvSpPr>
                <p:nvPr/>
              </p:nvSpPr>
              <p:spPr bwMode="auto">
                <a:xfrm>
                  <a:off x="3504" y="2160"/>
                  <a:ext cx="960" cy="192"/>
                </a:xfrm>
                <a:prstGeom prst="rect">
                  <a:avLst/>
                </a:prstGeom>
                <a:solidFill>
                  <a:schemeClr val="accent2"/>
                </a:solidFill>
                <a:ln w="9525">
                  <a:noFill/>
                  <a:miter lim="800000"/>
                  <a:headEnd/>
                  <a:tailEnd/>
                </a:ln>
                <a:effectLst/>
              </p:spPr>
              <p:txBody>
                <a:bodyPr wrap="none" anchor="ctr"/>
                <a:lstStyle/>
                <a:p>
                  <a:endParaRPr lang="ru-RU"/>
                </a:p>
              </p:txBody>
            </p:sp>
            <p:sp>
              <p:nvSpPr>
                <p:cNvPr id="62475" name="Rectangle 11"/>
                <p:cNvSpPr>
                  <a:spLocks noChangeArrowheads="1"/>
                </p:cNvSpPr>
                <p:nvPr/>
              </p:nvSpPr>
              <p:spPr bwMode="auto">
                <a:xfrm>
                  <a:off x="3504" y="2352"/>
                  <a:ext cx="960" cy="192"/>
                </a:xfrm>
                <a:prstGeom prst="rect">
                  <a:avLst/>
                </a:prstGeom>
                <a:solidFill>
                  <a:schemeClr val="hlink"/>
                </a:solidFill>
                <a:ln w="9525">
                  <a:noFill/>
                  <a:miter lim="800000"/>
                  <a:headEnd/>
                  <a:tailEnd/>
                </a:ln>
                <a:effectLst/>
              </p:spPr>
              <p:txBody>
                <a:bodyPr wrap="none" anchor="ctr"/>
                <a:lstStyle/>
                <a:p>
                  <a:endParaRPr lang="ru-RU"/>
                </a:p>
              </p:txBody>
            </p:sp>
            <p:sp>
              <p:nvSpPr>
                <p:cNvPr id="62476" name="Rectangle 12"/>
                <p:cNvSpPr>
                  <a:spLocks noChangeArrowheads="1"/>
                </p:cNvSpPr>
                <p:nvPr/>
              </p:nvSpPr>
              <p:spPr bwMode="auto">
                <a:xfrm>
                  <a:off x="2544" y="2352"/>
                  <a:ext cx="960" cy="192"/>
                </a:xfrm>
                <a:prstGeom prst="rect">
                  <a:avLst/>
                </a:prstGeom>
                <a:solidFill>
                  <a:schemeClr val="folHlink"/>
                </a:solidFill>
                <a:ln w="9525">
                  <a:noFill/>
                  <a:miter lim="800000"/>
                  <a:headEnd/>
                  <a:tailEnd/>
                </a:ln>
                <a:effectLst/>
              </p:spPr>
              <p:txBody>
                <a:bodyPr wrap="none" anchor="ctr"/>
                <a:lstStyle/>
                <a:p>
                  <a:endParaRPr lang="ru-RU"/>
                </a:p>
              </p:txBody>
            </p:sp>
            <p:sp>
              <p:nvSpPr>
                <p:cNvPr id="62477" name="Rectangle 13"/>
                <p:cNvSpPr>
                  <a:spLocks noChangeArrowheads="1"/>
                </p:cNvSpPr>
                <p:nvPr/>
              </p:nvSpPr>
              <p:spPr bwMode="auto">
                <a:xfrm>
                  <a:off x="2544" y="2160"/>
                  <a:ext cx="960" cy="192"/>
                </a:xfrm>
                <a:prstGeom prst="rect">
                  <a:avLst/>
                </a:prstGeom>
                <a:solidFill>
                  <a:schemeClr val="accent1"/>
                </a:solidFill>
                <a:ln w="9525">
                  <a:noFill/>
                  <a:miter lim="800000"/>
                  <a:headEnd/>
                  <a:tailEnd/>
                </a:ln>
                <a:effectLst/>
              </p:spPr>
              <p:txBody>
                <a:bodyPr wrap="none" anchor="ctr"/>
                <a:lstStyle/>
                <a:p>
                  <a:endParaRPr lang="ru-RU"/>
                </a:p>
              </p:txBody>
            </p:sp>
            <p:sp>
              <p:nvSpPr>
                <p:cNvPr id="62478" name="Rectangle 14"/>
                <p:cNvSpPr>
                  <a:spLocks noChangeArrowheads="1"/>
                </p:cNvSpPr>
                <p:nvPr/>
              </p:nvSpPr>
              <p:spPr bwMode="auto">
                <a:xfrm>
                  <a:off x="2640" y="2256"/>
                  <a:ext cx="1728" cy="192"/>
                </a:xfrm>
                <a:prstGeom prst="rect">
                  <a:avLst/>
                </a:prstGeom>
                <a:solidFill>
                  <a:schemeClr val="bg1">
                    <a:alpha val="50000"/>
                  </a:schemeClr>
                </a:solidFill>
                <a:ln w="9525">
                  <a:noFill/>
                  <a:miter lim="800000"/>
                  <a:headEnd/>
                  <a:tailEnd/>
                </a:ln>
                <a:effectLst/>
              </p:spPr>
              <p:txBody>
                <a:bodyPr wrap="none" anchor="ctr"/>
                <a:lstStyle/>
                <a:p>
                  <a:endParaRPr lang="ru-RU"/>
                </a:p>
              </p:txBody>
            </p:sp>
          </p:grpSp>
          <p:grpSp>
            <p:nvGrpSpPr>
              <p:cNvPr id="62479" name="Group 15"/>
              <p:cNvGrpSpPr>
                <a:grpSpLocks/>
              </p:cNvGrpSpPr>
              <p:nvPr/>
            </p:nvGrpSpPr>
            <p:grpSpPr bwMode="auto">
              <a:xfrm>
                <a:off x="1240" y="48"/>
                <a:ext cx="1056" cy="212"/>
                <a:chOff x="2544" y="2160"/>
                <a:chExt cx="1920" cy="384"/>
              </a:xfrm>
            </p:grpSpPr>
            <p:sp>
              <p:nvSpPr>
                <p:cNvPr id="62480" name="Rectangle 16"/>
                <p:cNvSpPr>
                  <a:spLocks noChangeArrowheads="1"/>
                </p:cNvSpPr>
                <p:nvPr/>
              </p:nvSpPr>
              <p:spPr bwMode="auto">
                <a:xfrm>
                  <a:off x="3504" y="2160"/>
                  <a:ext cx="960" cy="192"/>
                </a:xfrm>
                <a:prstGeom prst="rect">
                  <a:avLst/>
                </a:prstGeom>
                <a:solidFill>
                  <a:schemeClr val="accent2"/>
                </a:solidFill>
                <a:ln w="9525">
                  <a:noFill/>
                  <a:miter lim="800000"/>
                  <a:headEnd/>
                  <a:tailEnd/>
                </a:ln>
                <a:effectLst/>
              </p:spPr>
              <p:txBody>
                <a:bodyPr wrap="none" anchor="ctr"/>
                <a:lstStyle/>
                <a:p>
                  <a:endParaRPr lang="ru-RU"/>
                </a:p>
              </p:txBody>
            </p:sp>
            <p:sp>
              <p:nvSpPr>
                <p:cNvPr id="62481" name="Rectangle 17"/>
                <p:cNvSpPr>
                  <a:spLocks noChangeArrowheads="1"/>
                </p:cNvSpPr>
                <p:nvPr/>
              </p:nvSpPr>
              <p:spPr bwMode="auto">
                <a:xfrm>
                  <a:off x="3504" y="2352"/>
                  <a:ext cx="960" cy="192"/>
                </a:xfrm>
                <a:prstGeom prst="rect">
                  <a:avLst/>
                </a:prstGeom>
                <a:solidFill>
                  <a:schemeClr val="hlink"/>
                </a:solidFill>
                <a:ln w="9525">
                  <a:noFill/>
                  <a:miter lim="800000"/>
                  <a:headEnd/>
                  <a:tailEnd/>
                </a:ln>
                <a:effectLst/>
              </p:spPr>
              <p:txBody>
                <a:bodyPr wrap="none" anchor="ctr"/>
                <a:lstStyle/>
                <a:p>
                  <a:endParaRPr lang="ru-RU"/>
                </a:p>
              </p:txBody>
            </p:sp>
            <p:sp>
              <p:nvSpPr>
                <p:cNvPr id="62482" name="Rectangle 18"/>
                <p:cNvSpPr>
                  <a:spLocks noChangeArrowheads="1"/>
                </p:cNvSpPr>
                <p:nvPr/>
              </p:nvSpPr>
              <p:spPr bwMode="auto">
                <a:xfrm>
                  <a:off x="2544" y="2352"/>
                  <a:ext cx="960" cy="192"/>
                </a:xfrm>
                <a:prstGeom prst="rect">
                  <a:avLst/>
                </a:prstGeom>
                <a:solidFill>
                  <a:schemeClr val="folHlink"/>
                </a:solidFill>
                <a:ln w="9525">
                  <a:noFill/>
                  <a:miter lim="800000"/>
                  <a:headEnd/>
                  <a:tailEnd/>
                </a:ln>
                <a:effectLst/>
              </p:spPr>
              <p:txBody>
                <a:bodyPr wrap="none" anchor="ctr"/>
                <a:lstStyle/>
                <a:p>
                  <a:endParaRPr lang="ru-RU"/>
                </a:p>
              </p:txBody>
            </p:sp>
            <p:sp>
              <p:nvSpPr>
                <p:cNvPr id="62483" name="Rectangle 19"/>
                <p:cNvSpPr>
                  <a:spLocks noChangeArrowheads="1"/>
                </p:cNvSpPr>
                <p:nvPr/>
              </p:nvSpPr>
              <p:spPr bwMode="auto">
                <a:xfrm>
                  <a:off x="2544" y="2160"/>
                  <a:ext cx="960" cy="192"/>
                </a:xfrm>
                <a:prstGeom prst="rect">
                  <a:avLst/>
                </a:prstGeom>
                <a:solidFill>
                  <a:schemeClr val="accent1"/>
                </a:solidFill>
                <a:ln w="9525">
                  <a:noFill/>
                  <a:miter lim="800000"/>
                  <a:headEnd/>
                  <a:tailEnd/>
                </a:ln>
                <a:effectLst/>
              </p:spPr>
              <p:txBody>
                <a:bodyPr wrap="none" anchor="ctr"/>
                <a:lstStyle/>
                <a:p>
                  <a:endParaRPr lang="ru-RU"/>
                </a:p>
              </p:txBody>
            </p:sp>
            <p:sp>
              <p:nvSpPr>
                <p:cNvPr id="62484" name="Rectangle 20"/>
                <p:cNvSpPr>
                  <a:spLocks noChangeArrowheads="1"/>
                </p:cNvSpPr>
                <p:nvPr/>
              </p:nvSpPr>
              <p:spPr bwMode="auto">
                <a:xfrm>
                  <a:off x="2640" y="2256"/>
                  <a:ext cx="1728" cy="192"/>
                </a:xfrm>
                <a:prstGeom prst="rect">
                  <a:avLst/>
                </a:prstGeom>
                <a:solidFill>
                  <a:schemeClr val="bg1">
                    <a:alpha val="50000"/>
                  </a:schemeClr>
                </a:solidFill>
                <a:ln w="9525">
                  <a:noFill/>
                  <a:miter lim="800000"/>
                  <a:headEnd/>
                  <a:tailEnd/>
                </a:ln>
                <a:effectLst/>
              </p:spPr>
              <p:txBody>
                <a:bodyPr wrap="none" anchor="ctr"/>
                <a:lstStyle/>
                <a:p>
                  <a:endParaRPr lang="ru-RU"/>
                </a:p>
              </p:txBody>
            </p:sp>
          </p:grpSp>
          <p:grpSp>
            <p:nvGrpSpPr>
              <p:cNvPr id="62485" name="Group 21"/>
              <p:cNvGrpSpPr>
                <a:grpSpLocks/>
              </p:cNvGrpSpPr>
              <p:nvPr/>
            </p:nvGrpSpPr>
            <p:grpSpPr bwMode="auto">
              <a:xfrm>
                <a:off x="2344" y="48"/>
                <a:ext cx="1056" cy="212"/>
                <a:chOff x="2544" y="2160"/>
                <a:chExt cx="1920" cy="384"/>
              </a:xfrm>
            </p:grpSpPr>
            <p:sp>
              <p:nvSpPr>
                <p:cNvPr id="62486" name="Rectangle 22"/>
                <p:cNvSpPr>
                  <a:spLocks noChangeArrowheads="1"/>
                </p:cNvSpPr>
                <p:nvPr/>
              </p:nvSpPr>
              <p:spPr bwMode="auto">
                <a:xfrm>
                  <a:off x="3504" y="2160"/>
                  <a:ext cx="960" cy="192"/>
                </a:xfrm>
                <a:prstGeom prst="rect">
                  <a:avLst/>
                </a:prstGeom>
                <a:solidFill>
                  <a:schemeClr val="accent2"/>
                </a:solidFill>
                <a:ln w="9525">
                  <a:noFill/>
                  <a:miter lim="800000"/>
                  <a:headEnd/>
                  <a:tailEnd/>
                </a:ln>
                <a:effectLst/>
              </p:spPr>
              <p:txBody>
                <a:bodyPr wrap="none" anchor="ctr"/>
                <a:lstStyle/>
                <a:p>
                  <a:endParaRPr lang="ru-RU"/>
                </a:p>
              </p:txBody>
            </p:sp>
            <p:sp>
              <p:nvSpPr>
                <p:cNvPr id="62487" name="Rectangle 23"/>
                <p:cNvSpPr>
                  <a:spLocks noChangeArrowheads="1"/>
                </p:cNvSpPr>
                <p:nvPr/>
              </p:nvSpPr>
              <p:spPr bwMode="auto">
                <a:xfrm>
                  <a:off x="3504" y="2352"/>
                  <a:ext cx="960" cy="192"/>
                </a:xfrm>
                <a:prstGeom prst="rect">
                  <a:avLst/>
                </a:prstGeom>
                <a:solidFill>
                  <a:schemeClr val="hlink"/>
                </a:solidFill>
                <a:ln w="9525">
                  <a:noFill/>
                  <a:miter lim="800000"/>
                  <a:headEnd/>
                  <a:tailEnd/>
                </a:ln>
                <a:effectLst/>
              </p:spPr>
              <p:txBody>
                <a:bodyPr wrap="none" anchor="ctr"/>
                <a:lstStyle/>
                <a:p>
                  <a:endParaRPr lang="ru-RU"/>
                </a:p>
              </p:txBody>
            </p:sp>
            <p:sp>
              <p:nvSpPr>
                <p:cNvPr id="62488" name="Rectangle 24"/>
                <p:cNvSpPr>
                  <a:spLocks noChangeArrowheads="1"/>
                </p:cNvSpPr>
                <p:nvPr/>
              </p:nvSpPr>
              <p:spPr bwMode="auto">
                <a:xfrm>
                  <a:off x="2544" y="2352"/>
                  <a:ext cx="960" cy="192"/>
                </a:xfrm>
                <a:prstGeom prst="rect">
                  <a:avLst/>
                </a:prstGeom>
                <a:solidFill>
                  <a:schemeClr val="folHlink"/>
                </a:solidFill>
                <a:ln w="9525">
                  <a:noFill/>
                  <a:miter lim="800000"/>
                  <a:headEnd/>
                  <a:tailEnd/>
                </a:ln>
                <a:effectLst/>
              </p:spPr>
              <p:txBody>
                <a:bodyPr wrap="none" anchor="ctr"/>
                <a:lstStyle/>
                <a:p>
                  <a:endParaRPr lang="ru-RU"/>
                </a:p>
              </p:txBody>
            </p:sp>
            <p:sp>
              <p:nvSpPr>
                <p:cNvPr id="62489" name="Rectangle 25"/>
                <p:cNvSpPr>
                  <a:spLocks noChangeArrowheads="1"/>
                </p:cNvSpPr>
                <p:nvPr/>
              </p:nvSpPr>
              <p:spPr bwMode="auto">
                <a:xfrm>
                  <a:off x="2544" y="2160"/>
                  <a:ext cx="960" cy="192"/>
                </a:xfrm>
                <a:prstGeom prst="rect">
                  <a:avLst/>
                </a:prstGeom>
                <a:solidFill>
                  <a:schemeClr val="accent1"/>
                </a:solidFill>
                <a:ln w="9525">
                  <a:noFill/>
                  <a:miter lim="800000"/>
                  <a:headEnd/>
                  <a:tailEnd/>
                </a:ln>
                <a:effectLst/>
              </p:spPr>
              <p:txBody>
                <a:bodyPr wrap="none" anchor="ctr"/>
                <a:lstStyle/>
                <a:p>
                  <a:endParaRPr lang="ru-RU"/>
                </a:p>
              </p:txBody>
            </p:sp>
            <p:sp>
              <p:nvSpPr>
                <p:cNvPr id="62490" name="Rectangle 26"/>
                <p:cNvSpPr>
                  <a:spLocks noChangeArrowheads="1"/>
                </p:cNvSpPr>
                <p:nvPr/>
              </p:nvSpPr>
              <p:spPr bwMode="auto">
                <a:xfrm>
                  <a:off x="2640" y="2256"/>
                  <a:ext cx="1728" cy="192"/>
                </a:xfrm>
                <a:prstGeom prst="rect">
                  <a:avLst/>
                </a:prstGeom>
                <a:solidFill>
                  <a:schemeClr val="bg1">
                    <a:alpha val="50000"/>
                  </a:schemeClr>
                </a:solidFill>
                <a:ln w="9525">
                  <a:noFill/>
                  <a:miter lim="800000"/>
                  <a:headEnd/>
                  <a:tailEnd/>
                </a:ln>
                <a:effectLst/>
              </p:spPr>
              <p:txBody>
                <a:bodyPr wrap="none" anchor="ctr"/>
                <a:lstStyle/>
                <a:p>
                  <a:endParaRPr lang="ru-RU"/>
                </a:p>
              </p:txBody>
            </p:sp>
          </p:grpSp>
          <p:grpSp>
            <p:nvGrpSpPr>
              <p:cNvPr id="62491" name="Group 27"/>
              <p:cNvGrpSpPr>
                <a:grpSpLocks/>
              </p:cNvGrpSpPr>
              <p:nvPr/>
            </p:nvGrpSpPr>
            <p:grpSpPr bwMode="auto">
              <a:xfrm>
                <a:off x="3448" y="48"/>
                <a:ext cx="1056" cy="212"/>
                <a:chOff x="2544" y="2160"/>
                <a:chExt cx="1920" cy="384"/>
              </a:xfrm>
            </p:grpSpPr>
            <p:sp>
              <p:nvSpPr>
                <p:cNvPr id="62492" name="Rectangle 28"/>
                <p:cNvSpPr>
                  <a:spLocks noChangeArrowheads="1"/>
                </p:cNvSpPr>
                <p:nvPr/>
              </p:nvSpPr>
              <p:spPr bwMode="auto">
                <a:xfrm>
                  <a:off x="3504" y="2160"/>
                  <a:ext cx="960" cy="192"/>
                </a:xfrm>
                <a:prstGeom prst="rect">
                  <a:avLst/>
                </a:prstGeom>
                <a:solidFill>
                  <a:schemeClr val="accent2"/>
                </a:solidFill>
                <a:ln w="9525">
                  <a:noFill/>
                  <a:miter lim="800000"/>
                  <a:headEnd/>
                  <a:tailEnd/>
                </a:ln>
                <a:effectLst/>
              </p:spPr>
              <p:txBody>
                <a:bodyPr wrap="none" anchor="ctr"/>
                <a:lstStyle/>
                <a:p>
                  <a:endParaRPr lang="ru-RU"/>
                </a:p>
              </p:txBody>
            </p:sp>
            <p:sp>
              <p:nvSpPr>
                <p:cNvPr id="62493" name="Rectangle 29"/>
                <p:cNvSpPr>
                  <a:spLocks noChangeArrowheads="1"/>
                </p:cNvSpPr>
                <p:nvPr/>
              </p:nvSpPr>
              <p:spPr bwMode="auto">
                <a:xfrm>
                  <a:off x="3504" y="2352"/>
                  <a:ext cx="960" cy="192"/>
                </a:xfrm>
                <a:prstGeom prst="rect">
                  <a:avLst/>
                </a:prstGeom>
                <a:solidFill>
                  <a:schemeClr val="hlink"/>
                </a:solidFill>
                <a:ln w="9525">
                  <a:noFill/>
                  <a:miter lim="800000"/>
                  <a:headEnd/>
                  <a:tailEnd/>
                </a:ln>
                <a:effectLst/>
              </p:spPr>
              <p:txBody>
                <a:bodyPr wrap="none" anchor="ctr"/>
                <a:lstStyle/>
                <a:p>
                  <a:endParaRPr lang="ru-RU"/>
                </a:p>
              </p:txBody>
            </p:sp>
            <p:sp>
              <p:nvSpPr>
                <p:cNvPr id="62494" name="Rectangle 30"/>
                <p:cNvSpPr>
                  <a:spLocks noChangeArrowheads="1"/>
                </p:cNvSpPr>
                <p:nvPr/>
              </p:nvSpPr>
              <p:spPr bwMode="auto">
                <a:xfrm>
                  <a:off x="2544" y="2352"/>
                  <a:ext cx="960" cy="192"/>
                </a:xfrm>
                <a:prstGeom prst="rect">
                  <a:avLst/>
                </a:prstGeom>
                <a:solidFill>
                  <a:schemeClr val="folHlink"/>
                </a:solidFill>
                <a:ln w="9525">
                  <a:noFill/>
                  <a:miter lim="800000"/>
                  <a:headEnd/>
                  <a:tailEnd/>
                </a:ln>
                <a:effectLst/>
              </p:spPr>
              <p:txBody>
                <a:bodyPr wrap="none" anchor="ctr"/>
                <a:lstStyle/>
                <a:p>
                  <a:endParaRPr lang="ru-RU"/>
                </a:p>
              </p:txBody>
            </p:sp>
            <p:sp>
              <p:nvSpPr>
                <p:cNvPr id="62495" name="Rectangle 31"/>
                <p:cNvSpPr>
                  <a:spLocks noChangeArrowheads="1"/>
                </p:cNvSpPr>
                <p:nvPr/>
              </p:nvSpPr>
              <p:spPr bwMode="auto">
                <a:xfrm>
                  <a:off x="2544" y="2160"/>
                  <a:ext cx="960" cy="192"/>
                </a:xfrm>
                <a:prstGeom prst="rect">
                  <a:avLst/>
                </a:prstGeom>
                <a:solidFill>
                  <a:schemeClr val="accent1"/>
                </a:solidFill>
                <a:ln w="9525">
                  <a:noFill/>
                  <a:miter lim="800000"/>
                  <a:headEnd/>
                  <a:tailEnd/>
                </a:ln>
                <a:effectLst/>
              </p:spPr>
              <p:txBody>
                <a:bodyPr wrap="none" anchor="ctr"/>
                <a:lstStyle/>
                <a:p>
                  <a:endParaRPr lang="ru-RU"/>
                </a:p>
              </p:txBody>
            </p:sp>
            <p:sp>
              <p:nvSpPr>
                <p:cNvPr id="62496" name="Rectangle 32"/>
                <p:cNvSpPr>
                  <a:spLocks noChangeArrowheads="1"/>
                </p:cNvSpPr>
                <p:nvPr/>
              </p:nvSpPr>
              <p:spPr bwMode="auto">
                <a:xfrm>
                  <a:off x="2640" y="2256"/>
                  <a:ext cx="1728" cy="192"/>
                </a:xfrm>
                <a:prstGeom prst="rect">
                  <a:avLst/>
                </a:prstGeom>
                <a:solidFill>
                  <a:schemeClr val="bg1">
                    <a:alpha val="50000"/>
                  </a:schemeClr>
                </a:solidFill>
                <a:ln w="9525">
                  <a:noFill/>
                  <a:miter lim="800000"/>
                  <a:headEnd/>
                  <a:tailEnd/>
                </a:ln>
                <a:effectLst/>
              </p:spPr>
              <p:txBody>
                <a:bodyPr wrap="none" anchor="ctr"/>
                <a:lstStyle/>
                <a:p>
                  <a:endParaRPr lang="ru-RU"/>
                </a:p>
              </p:txBody>
            </p:sp>
          </p:grpSp>
          <p:grpSp>
            <p:nvGrpSpPr>
              <p:cNvPr id="62497" name="Group 33"/>
              <p:cNvGrpSpPr>
                <a:grpSpLocks/>
              </p:cNvGrpSpPr>
              <p:nvPr/>
            </p:nvGrpSpPr>
            <p:grpSpPr bwMode="auto">
              <a:xfrm>
                <a:off x="4552" y="48"/>
                <a:ext cx="1056" cy="212"/>
                <a:chOff x="2544" y="2160"/>
                <a:chExt cx="1920" cy="384"/>
              </a:xfrm>
            </p:grpSpPr>
            <p:sp>
              <p:nvSpPr>
                <p:cNvPr id="62498" name="Rectangle 34"/>
                <p:cNvSpPr>
                  <a:spLocks noChangeArrowheads="1"/>
                </p:cNvSpPr>
                <p:nvPr/>
              </p:nvSpPr>
              <p:spPr bwMode="auto">
                <a:xfrm>
                  <a:off x="3504" y="2160"/>
                  <a:ext cx="960" cy="192"/>
                </a:xfrm>
                <a:prstGeom prst="rect">
                  <a:avLst/>
                </a:prstGeom>
                <a:solidFill>
                  <a:schemeClr val="accent2"/>
                </a:solidFill>
                <a:ln w="9525">
                  <a:noFill/>
                  <a:miter lim="800000"/>
                  <a:headEnd/>
                  <a:tailEnd/>
                </a:ln>
                <a:effectLst/>
              </p:spPr>
              <p:txBody>
                <a:bodyPr wrap="none" anchor="ctr"/>
                <a:lstStyle/>
                <a:p>
                  <a:endParaRPr lang="ru-RU"/>
                </a:p>
              </p:txBody>
            </p:sp>
            <p:sp>
              <p:nvSpPr>
                <p:cNvPr id="62499" name="Rectangle 35"/>
                <p:cNvSpPr>
                  <a:spLocks noChangeArrowheads="1"/>
                </p:cNvSpPr>
                <p:nvPr/>
              </p:nvSpPr>
              <p:spPr bwMode="auto">
                <a:xfrm>
                  <a:off x="3504" y="2352"/>
                  <a:ext cx="960" cy="192"/>
                </a:xfrm>
                <a:prstGeom prst="rect">
                  <a:avLst/>
                </a:prstGeom>
                <a:solidFill>
                  <a:schemeClr val="hlink"/>
                </a:solidFill>
                <a:ln w="9525">
                  <a:noFill/>
                  <a:miter lim="800000"/>
                  <a:headEnd/>
                  <a:tailEnd/>
                </a:ln>
                <a:effectLst/>
              </p:spPr>
              <p:txBody>
                <a:bodyPr wrap="none" anchor="ctr"/>
                <a:lstStyle/>
                <a:p>
                  <a:endParaRPr lang="ru-RU"/>
                </a:p>
              </p:txBody>
            </p:sp>
            <p:sp>
              <p:nvSpPr>
                <p:cNvPr id="62500" name="Rectangle 36"/>
                <p:cNvSpPr>
                  <a:spLocks noChangeArrowheads="1"/>
                </p:cNvSpPr>
                <p:nvPr/>
              </p:nvSpPr>
              <p:spPr bwMode="auto">
                <a:xfrm>
                  <a:off x="2544" y="2352"/>
                  <a:ext cx="960" cy="192"/>
                </a:xfrm>
                <a:prstGeom prst="rect">
                  <a:avLst/>
                </a:prstGeom>
                <a:solidFill>
                  <a:schemeClr val="folHlink"/>
                </a:solidFill>
                <a:ln w="9525">
                  <a:noFill/>
                  <a:miter lim="800000"/>
                  <a:headEnd/>
                  <a:tailEnd/>
                </a:ln>
                <a:effectLst/>
              </p:spPr>
              <p:txBody>
                <a:bodyPr wrap="none" anchor="ctr"/>
                <a:lstStyle/>
                <a:p>
                  <a:endParaRPr lang="ru-RU"/>
                </a:p>
              </p:txBody>
            </p:sp>
            <p:sp>
              <p:nvSpPr>
                <p:cNvPr id="62501" name="Rectangle 37"/>
                <p:cNvSpPr>
                  <a:spLocks noChangeArrowheads="1"/>
                </p:cNvSpPr>
                <p:nvPr/>
              </p:nvSpPr>
              <p:spPr bwMode="auto">
                <a:xfrm>
                  <a:off x="2544" y="2160"/>
                  <a:ext cx="960" cy="192"/>
                </a:xfrm>
                <a:prstGeom prst="rect">
                  <a:avLst/>
                </a:prstGeom>
                <a:solidFill>
                  <a:schemeClr val="accent1"/>
                </a:solidFill>
                <a:ln w="9525">
                  <a:noFill/>
                  <a:miter lim="800000"/>
                  <a:headEnd/>
                  <a:tailEnd/>
                </a:ln>
                <a:effectLst/>
              </p:spPr>
              <p:txBody>
                <a:bodyPr wrap="none" anchor="ctr"/>
                <a:lstStyle/>
                <a:p>
                  <a:endParaRPr lang="ru-RU"/>
                </a:p>
              </p:txBody>
            </p:sp>
            <p:sp>
              <p:nvSpPr>
                <p:cNvPr id="62502" name="Rectangle 38"/>
                <p:cNvSpPr>
                  <a:spLocks noChangeArrowheads="1"/>
                </p:cNvSpPr>
                <p:nvPr/>
              </p:nvSpPr>
              <p:spPr bwMode="auto">
                <a:xfrm>
                  <a:off x="2640" y="2256"/>
                  <a:ext cx="1728" cy="192"/>
                </a:xfrm>
                <a:prstGeom prst="rect">
                  <a:avLst/>
                </a:prstGeom>
                <a:solidFill>
                  <a:schemeClr val="bg1">
                    <a:alpha val="50000"/>
                  </a:schemeClr>
                </a:solidFill>
                <a:ln w="9525">
                  <a:noFill/>
                  <a:miter lim="800000"/>
                  <a:headEnd/>
                  <a:tailEnd/>
                </a:ln>
                <a:effectLst/>
              </p:spPr>
              <p:txBody>
                <a:bodyPr wrap="none" anchor="ctr"/>
                <a:lstStyle/>
                <a:p>
                  <a:endParaRPr lang="ru-RU"/>
                </a:p>
              </p:txBody>
            </p:sp>
          </p:grpSp>
        </p:grpSp>
        <p:grpSp>
          <p:nvGrpSpPr>
            <p:cNvPr id="62503" name="Group 39"/>
            <p:cNvGrpSpPr>
              <a:grpSpLocks/>
            </p:cNvGrpSpPr>
            <p:nvPr/>
          </p:nvGrpSpPr>
          <p:grpSpPr bwMode="auto">
            <a:xfrm>
              <a:off x="192" y="4273"/>
              <a:ext cx="5328" cy="47"/>
              <a:chOff x="192" y="3840"/>
              <a:chExt cx="5328" cy="47"/>
            </a:xfrm>
          </p:grpSpPr>
          <p:grpSp>
            <p:nvGrpSpPr>
              <p:cNvPr id="62504" name="Group 40"/>
              <p:cNvGrpSpPr>
                <a:grpSpLocks/>
              </p:cNvGrpSpPr>
              <p:nvPr userDrawn="1"/>
            </p:nvGrpSpPr>
            <p:grpSpPr bwMode="auto">
              <a:xfrm>
                <a:off x="192" y="3840"/>
                <a:ext cx="624" cy="47"/>
                <a:chOff x="624" y="3706"/>
                <a:chExt cx="1056" cy="106"/>
              </a:xfrm>
            </p:grpSpPr>
            <p:sp>
              <p:nvSpPr>
                <p:cNvPr id="62505" name="Rectangle 41"/>
                <p:cNvSpPr>
                  <a:spLocks noChangeArrowheads="1"/>
                </p:cNvSpPr>
                <p:nvPr userDrawn="1"/>
              </p:nvSpPr>
              <p:spPr bwMode="ltGray">
                <a:xfrm>
                  <a:off x="1152" y="3706"/>
                  <a:ext cx="528" cy="106"/>
                </a:xfrm>
                <a:prstGeom prst="rect">
                  <a:avLst/>
                </a:prstGeom>
                <a:solidFill>
                  <a:schemeClr val="hlink"/>
                </a:solidFill>
                <a:ln w="9525">
                  <a:noFill/>
                  <a:miter lim="800000"/>
                  <a:headEnd/>
                  <a:tailEnd/>
                </a:ln>
                <a:effectLst/>
              </p:spPr>
              <p:txBody>
                <a:bodyPr wrap="none" anchor="ctr"/>
                <a:lstStyle/>
                <a:p>
                  <a:endParaRPr lang="ru-RU"/>
                </a:p>
              </p:txBody>
            </p:sp>
            <p:sp>
              <p:nvSpPr>
                <p:cNvPr id="62506" name="Rectangle 42"/>
                <p:cNvSpPr>
                  <a:spLocks noChangeArrowheads="1"/>
                </p:cNvSpPr>
                <p:nvPr userDrawn="1"/>
              </p:nvSpPr>
              <p:spPr bwMode="ltGray">
                <a:xfrm>
                  <a:off x="624" y="3706"/>
                  <a:ext cx="528" cy="106"/>
                </a:xfrm>
                <a:prstGeom prst="rect">
                  <a:avLst/>
                </a:prstGeom>
                <a:solidFill>
                  <a:schemeClr val="folHlink"/>
                </a:solidFill>
                <a:ln w="9525">
                  <a:noFill/>
                  <a:miter lim="800000"/>
                  <a:headEnd/>
                  <a:tailEnd/>
                </a:ln>
                <a:effectLst/>
              </p:spPr>
              <p:txBody>
                <a:bodyPr wrap="none" anchor="ctr"/>
                <a:lstStyle/>
                <a:p>
                  <a:endParaRPr lang="ru-RU"/>
                </a:p>
              </p:txBody>
            </p:sp>
          </p:grpSp>
          <p:grpSp>
            <p:nvGrpSpPr>
              <p:cNvPr id="62507" name="Group 43"/>
              <p:cNvGrpSpPr>
                <a:grpSpLocks/>
              </p:cNvGrpSpPr>
              <p:nvPr userDrawn="1"/>
            </p:nvGrpSpPr>
            <p:grpSpPr bwMode="auto">
              <a:xfrm>
                <a:off x="864" y="3840"/>
                <a:ext cx="624" cy="47"/>
                <a:chOff x="624" y="3600"/>
                <a:chExt cx="1056" cy="106"/>
              </a:xfrm>
            </p:grpSpPr>
            <p:sp>
              <p:nvSpPr>
                <p:cNvPr id="62508" name="Rectangle 44"/>
                <p:cNvSpPr>
                  <a:spLocks noChangeArrowheads="1"/>
                </p:cNvSpPr>
                <p:nvPr userDrawn="1"/>
              </p:nvSpPr>
              <p:spPr bwMode="ltGray">
                <a:xfrm>
                  <a:off x="1152" y="3600"/>
                  <a:ext cx="528" cy="106"/>
                </a:xfrm>
                <a:prstGeom prst="rect">
                  <a:avLst/>
                </a:prstGeom>
                <a:solidFill>
                  <a:schemeClr val="accent2"/>
                </a:solidFill>
                <a:ln w="9525">
                  <a:noFill/>
                  <a:miter lim="800000"/>
                  <a:headEnd/>
                  <a:tailEnd/>
                </a:ln>
                <a:effectLst/>
              </p:spPr>
              <p:txBody>
                <a:bodyPr wrap="none" anchor="ctr"/>
                <a:lstStyle/>
                <a:p>
                  <a:endParaRPr lang="ru-RU"/>
                </a:p>
              </p:txBody>
            </p:sp>
            <p:sp>
              <p:nvSpPr>
                <p:cNvPr id="62509" name="Rectangle 45"/>
                <p:cNvSpPr>
                  <a:spLocks noChangeArrowheads="1"/>
                </p:cNvSpPr>
                <p:nvPr userDrawn="1"/>
              </p:nvSpPr>
              <p:spPr bwMode="ltGray">
                <a:xfrm>
                  <a:off x="624" y="3600"/>
                  <a:ext cx="528" cy="106"/>
                </a:xfrm>
                <a:prstGeom prst="rect">
                  <a:avLst/>
                </a:prstGeom>
                <a:solidFill>
                  <a:schemeClr val="accent1"/>
                </a:solidFill>
                <a:ln w="9525">
                  <a:noFill/>
                  <a:miter lim="800000"/>
                  <a:headEnd/>
                  <a:tailEnd/>
                </a:ln>
                <a:effectLst/>
              </p:spPr>
              <p:txBody>
                <a:bodyPr wrap="none" anchor="ctr"/>
                <a:lstStyle/>
                <a:p>
                  <a:endParaRPr lang="ru-RU"/>
                </a:p>
              </p:txBody>
            </p:sp>
          </p:grpSp>
          <p:grpSp>
            <p:nvGrpSpPr>
              <p:cNvPr id="62510" name="Group 46"/>
              <p:cNvGrpSpPr>
                <a:grpSpLocks/>
              </p:cNvGrpSpPr>
              <p:nvPr userDrawn="1"/>
            </p:nvGrpSpPr>
            <p:grpSpPr bwMode="auto">
              <a:xfrm>
                <a:off x="1536" y="3840"/>
                <a:ext cx="624" cy="47"/>
                <a:chOff x="624" y="3706"/>
                <a:chExt cx="1056" cy="106"/>
              </a:xfrm>
            </p:grpSpPr>
            <p:sp>
              <p:nvSpPr>
                <p:cNvPr id="62511" name="Rectangle 47"/>
                <p:cNvSpPr>
                  <a:spLocks noChangeArrowheads="1"/>
                </p:cNvSpPr>
                <p:nvPr userDrawn="1"/>
              </p:nvSpPr>
              <p:spPr bwMode="ltGray">
                <a:xfrm>
                  <a:off x="1152" y="3706"/>
                  <a:ext cx="528" cy="106"/>
                </a:xfrm>
                <a:prstGeom prst="rect">
                  <a:avLst/>
                </a:prstGeom>
                <a:solidFill>
                  <a:schemeClr val="hlink"/>
                </a:solidFill>
                <a:ln w="9525">
                  <a:noFill/>
                  <a:miter lim="800000"/>
                  <a:headEnd/>
                  <a:tailEnd/>
                </a:ln>
                <a:effectLst/>
              </p:spPr>
              <p:txBody>
                <a:bodyPr wrap="none" anchor="ctr"/>
                <a:lstStyle/>
                <a:p>
                  <a:endParaRPr lang="ru-RU"/>
                </a:p>
              </p:txBody>
            </p:sp>
            <p:sp>
              <p:nvSpPr>
                <p:cNvPr id="62512" name="Rectangle 48"/>
                <p:cNvSpPr>
                  <a:spLocks noChangeArrowheads="1"/>
                </p:cNvSpPr>
                <p:nvPr userDrawn="1"/>
              </p:nvSpPr>
              <p:spPr bwMode="ltGray">
                <a:xfrm>
                  <a:off x="624" y="3706"/>
                  <a:ext cx="528" cy="106"/>
                </a:xfrm>
                <a:prstGeom prst="rect">
                  <a:avLst/>
                </a:prstGeom>
                <a:solidFill>
                  <a:schemeClr val="folHlink"/>
                </a:solidFill>
                <a:ln w="9525">
                  <a:noFill/>
                  <a:miter lim="800000"/>
                  <a:headEnd/>
                  <a:tailEnd/>
                </a:ln>
                <a:effectLst/>
              </p:spPr>
              <p:txBody>
                <a:bodyPr wrap="none" anchor="ctr"/>
                <a:lstStyle/>
                <a:p>
                  <a:endParaRPr lang="ru-RU"/>
                </a:p>
              </p:txBody>
            </p:sp>
          </p:grpSp>
          <p:grpSp>
            <p:nvGrpSpPr>
              <p:cNvPr id="62513" name="Group 49"/>
              <p:cNvGrpSpPr>
                <a:grpSpLocks/>
              </p:cNvGrpSpPr>
              <p:nvPr userDrawn="1"/>
            </p:nvGrpSpPr>
            <p:grpSpPr bwMode="auto">
              <a:xfrm>
                <a:off x="2208" y="3840"/>
                <a:ext cx="624" cy="47"/>
                <a:chOff x="624" y="3600"/>
                <a:chExt cx="1056" cy="106"/>
              </a:xfrm>
            </p:grpSpPr>
            <p:sp>
              <p:nvSpPr>
                <p:cNvPr id="62514" name="Rectangle 50"/>
                <p:cNvSpPr>
                  <a:spLocks noChangeArrowheads="1"/>
                </p:cNvSpPr>
                <p:nvPr userDrawn="1"/>
              </p:nvSpPr>
              <p:spPr bwMode="ltGray">
                <a:xfrm>
                  <a:off x="1152" y="3600"/>
                  <a:ext cx="528" cy="106"/>
                </a:xfrm>
                <a:prstGeom prst="rect">
                  <a:avLst/>
                </a:prstGeom>
                <a:solidFill>
                  <a:schemeClr val="accent2"/>
                </a:solidFill>
                <a:ln w="9525">
                  <a:noFill/>
                  <a:miter lim="800000"/>
                  <a:headEnd/>
                  <a:tailEnd/>
                </a:ln>
                <a:effectLst/>
              </p:spPr>
              <p:txBody>
                <a:bodyPr wrap="none" anchor="ctr"/>
                <a:lstStyle/>
                <a:p>
                  <a:endParaRPr lang="ru-RU"/>
                </a:p>
              </p:txBody>
            </p:sp>
            <p:sp>
              <p:nvSpPr>
                <p:cNvPr id="62515" name="Rectangle 51"/>
                <p:cNvSpPr>
                  <a:spLocks noChangeArrowheads="1"/>
                </p:cNvSpPr>
                <p:nvPr userDrawn="1"/>
              </p:nvSpPr>
              <p:spPr bwMode="ltGray">
                <a:xfrm>
                  <a:off x="624" y="3600"/>
                  <a:ext cx="528" cy="106"/>
                </a:xfrm>
                <a:prstGeom prst="rect">
                  <a:avLst/>
                </a:prstGeom>
                <a:solidFill>
                  <a:schemeClr val="accent1"/>
                </a:solidFill>
                <a:ln w="9525">
                  <a:noFill/>
                  <a:miter lim="800000"/>
                  <a:headEnd/>
                  <a:tailEnd/>
                </a:ln>
                <a:effectLst/>
              </p:spPr>
              <p:txBody>
                <a:bodyPr wrap="none" anchor="ctr"/>
                <a:lstStyle/>
                <a:p>
                  <a:endParaRPr lang="ru-RU"/>
                </a:p>
              </p:txBody>
            </p:sp>
          </p:grpSp>
          <p:grpSp>
            <p:nvGrpSpPr>
              <p:cNvPr id="62516" name="Group 52"/>
              <p:cNvGrpSpPr>
                <a:grpSpLocks/>
              </p:cNvGrpSpPr>
              <p:nvPr userDrawn="1"/>
            </p:nvGrpSpPr>
            <p:grpSpPr bwMode="auto">
              <a:xfrm>
                <a:off x="2880" y="3840"/>
                <a:ext cx="624" cy="47"/>
                <a:chOff x="624" y="3706"/>
                <a:chExt cx="1056" cy="106"/>
              </a:xfrm>
            </p:grpSpPr>
            <p:sp>
              <p:nvSpPr>
                <p:cNvPr id="62517" name="Rectangle 53"/>
                <p:cNvSpPr>
                  <a:spLocks noChangeArrowheads="1"/>
                </p:cNvSpPr>
                <p:nvPr userDrawn="1"/>
              </p:nvSpPr>
              <p:spPr bwMode="ltGray">
                <a:xfrm>
                  <a:off x="1152" y="3706"/>
                  <a:ext cx="528" cy="106"/>
                </a:xfrm>
                <a:prstGeom prst="rect">
                  <a:avLst/>
                </a:prstGeom>
                <a:solidFill>
                  <a:schemeClr val="hlink"/>
                </a:solidFill>
                <a:ln w="9525">
                  <a:noFill/>
                  <a:miter lim="800000"/>
                  <a:headEnd/>
                  <a:tailEnd/>
                </a:ln>
                <a:effectLst/>
              </p:spPr>
              <p:txBody>
                <a:bodyPr wrap="none" anchor="ctr"/>
                <a:lstStyle/>
                <a:p>
                  <a:endParaRPr lang="ru-RU"/>
                </a:p>
              </p:txBody>
            </p:sp>
            <p:sp>
              <p:nvSpPr>
                <p:cNvPr id="62518" name="Rectangle 54"/>
                <p:cNvSpPr>
                  <a:spLocks noChangeArrowheads="1"/>
                </p:cNvSpPr>
                <p:nvPr userDrawn="1"/>
              </p:nvSpPr>
              <p:spPr bwMode="ltGray">
                <a:xfrm>
                  <a:off x="624" y="3706"/>
                  <a:ext cx="528" cy="106"/>
                </a:xfrm>
                <a:prstGeom prst="rect">
                  <a:avLst/>
                </a:prstGeom>
                <a:solidFill>
                  <a:schemeClr val="folHlink"/>
                </a:solidFill>
                <a:ln w="9525">
                  <a:noFill/>
                  <a:miter lim="800000"/>
                  <a:headEnd/>
                  <a:tailEnd/>
                </a:ln>
                <a:effectLst/>
              </p:spPr>
              <p:txBody>
                <a:bodyPr wrap="none" anchor="ctr"/>
                <a:lstStyle/>
                <a:p>
                  <a:endParaRPr lang="ru-RU"/>
                </a:p>
              </p:txBody>
            </p:sp>
          </p:grpSp>
          <p:grpSp>
            <p:nvGrpSpPr>
              <p:cNvPr id="62519" name="Group 55"/>
              <p:cNvGrpSpPr>
                <a:grpSpLocks/>
              </p:cNvGrpSpPr>
              <p:nvPr userDrawn="1"/>
            </p:nvGrpSpPr>
            <p:grpSpPr bwMode="auto">
              <a:xfrm>
                <a:off x="3552" y="3840"/>
                <a:ext cx="624" cy="47"/>
                <a:chOff x="624" y="3600"/>
                <a:chExt cx="1056" cy="106"/>
              </a:xfrm>
            </p:grpSpPr>
            <p:sp>
              <p:nvSpPr>
                <p:cNvPr id="62520" name="Rectangle 56"/>
                <p:cNvSpPr>
                  <a:spLocks noChangeArrowheads="1"/>
                </p:cNvSpPr>
                <p:nvPr userDrawn="1"/>
              </p:nvSpPr>
              <p:spPr bwMode="ltGray">
                <a:xfrm>
                  <a:off x="1152" y="3600"/>
                  <a:ext cx="528" cy="106"/>
                </a:xfrm>
                <a:prstGeom prst="rect">
                  <a:avLst/>
                </a:prstGeom>
                <a:solidFill>
                  <a:schemeClr val="accent2"/>
                </a:solidFill>
                <a:ln w="9525">
                  <a:noFill/>
                  <a:miter lim="800000"/>
                  <a:headEnd/>
                  <a:tailEnd/>
                </a:ln>
                <a:effectLst/>
              </p:spPr>
              <p:txBody>
                <a:bodyPr wrap="none" anchor="ctr"/>
                <a:lstStyle/>
                <a:p>
                  <a:endParaRPr lang="ru-RU"/>
                </a:p>
              </p:txBody>
            </p:sp>
            <p:sp>
              <p:nvSpPr>
                <p:cNvPr id="62521" name="Rectangle 57"/>
                <p:cNvSpPr>
                  <a:spLocks noChangeArrowheads="1"/>
                </p:cNvSpPr>
                <p:nvPr userDrawn="1"/>
              </p:nvSpPr>
              <p:spPr bwMode="ltGray">
                <a:xfrm>
                  <a:off x="624" y="3600"/>
                  <a:ext cx="528" cy="106"/>
                </a:xfrm>
                <a:prstGeom prst="rect">
                  <a:avLst/>
                </a:prstGeom>
                <a:solidFill>
                  <a:schemeClr val="accent1"/>
                </a:solidFill>
                <a:ln w="9525">
                  <a:noFill/>
                  <a:miter lim="800000"/>
                  <a:headEnd/>
                  <a:tailEnd/>
                </a:ln>
                <a:effectLst/>
              </p:spPr>
              <p:txBody>
                <a:bodyPr wrap="none" anchor="ctr"/>
                <a:lstStyle/>
                <a:p>
                  <a:endParaRPr lang="ru-RU"/>
                </a:p>
              </p:txBody>
            </p:sp>
          </p:grpSp>
          <p:grpSp>
            <p:nvGrpSpPr>
              <p:cNvPr id="62522" name="Group 58"/>
              <p:cNvGrpSpPr>
                <a:grpSpLocks/>
              </p:cNvGrpSpPr>
              <p:nvPr userDrawn="1"/>
            </p:nvGrpSpPr>
            <p:grpSpPr bwMode="auto">
              <a:xfrm>
                <a:off x="4224" y="3840"/>
                <a:ext cx="624" cy="47"/>
                <a:chOff x="624" y="3706"/>
                <a:chExt cx="1056" cy="106"/>
              </a:xfrm>
            </p:grpSpPr>
            <p:sp>
              <p:nvSpPr>
                <p:cNvPr id="62523" name="Rectangle 59"/>
                <p:cNvSpPr>
                  <a:spLocks noChangeArrowheads="1"/>
                </p:cNvSpPr>
                <p:nvPr userDrawn="1"/>
              </p:nvSpPr>
              <p:spPr bwMode="ltGray">
                <a:xfrm>
                  <a:off x="1152" y="3706"/>
                  <a:ext cx="528" cy="106"/>
                </a:xfrm>
                <a:prstGeom prst="rect">
                  <a:avLst/>
                </a:prstGeom>
                <a:solidFill>
                  <a:schemeClr val="hlink"/>
                </a:solidFill>
                <a:ln w="9525">
                  <a:noFill/>
                  <a:miter lim="800000"/>
                  <a:headEnd/>
                  <a:tailEnd/>
                </a:ln>
                <a:effectLst/>
              </p:spPr>
              <p:txBody>
                <a:bodyPr wrap="none" anchor="ctr"/>
                <a:lstStyle/>
                <a:p>
                  <a:endParaRPr lang="ru-RU"/>
                </a:p>
              </p:txBody>
            </p:sp>
            <p:sp>
              <p:nvSpPr>
                <p:cNvPr id="62524" name="Rectangle 60"/>
                <p:cNvSpPr>
                  <a:spLocks noChangeArrowheads="1"/>
                </p:cNvSpPr>
                <p:nvPr userDrawn="1"/>
              </p:nvSpPr>
              <p:spPr bwMode="ltGray">
                <a:xfrm>
                  <a:off x="624" y="3706"/>
                  <a:ext cx="528" cy="106"/>
                </a:xfrm>
                <a:prstGeom prst="rect">
                  <a:avLst/>
                </a:prstGeom>
                <a:solidFill>
                  <a:schemeClr val="folHlink"/>
                </a:solidFill>
                <a:ln w="9525">
                  <a:noFill/>
                  <a:miter lim="800000"/>
                  <a:headEnd/>
                  <a:tailEnd/>
                </a:ln>
                <a:effectLst/>
              </p:spPr>
              <p:txBody>
                <a:bodyPr wrap="none" anchor="ctr"/>
                <a:lstStyle/>
                <a:p>
                  <a:endParaRPr lang="ru-RU"/>
                </a:p>
              </p:txBody>
            </p:sp>
          </p:grpSp>
          <p:grpSp>
            <p:nvGrpSpPr>
              <p:cNvPr id="62525" name="Group 61"/>
              <p:cNvGrpSpPr>
                <a:grpSpLocks/>
              </p:cNvGrpSpPr>
              <p:nvPr userDrawn="1"/>
            </p:nvGrpSpPr>
            <p:grpSpPr bwMode="auto">
              <a:xfrm>
                <a:off x="4896" y="3840"/>
                <a:ext cx="624" cy="47"/>
                <a:chOff x="624" y="3600"/>
                <a:chExt cx="1056" cy="106"/>
              </a:xfrm>
            </p:grpSpPr>
            <p:sp>
              <p:nvSpPr>
                <p:cNvPr id="62526" name="Rectangle 62"/>
                <p:cNvSpPr>
                  <a:spLocks noChangeArrowheads="1"/>
                </p:cNvSpPr>
                <p:nvPr userDrawn="1"/>
              </p:nvSpPr>
              <p:spPr bwMode="ltGray">
                <a:xfrm>
                  <a:off x="1152" y="3600"/>
                  <a:ext cx="528" cy="106"/>
                </a:xfrm>
                <a:prstGeom prst="rect">
                  <a:avLst/>
                </a:prstGeom>
                <a:solidFill>
                  <a:schemeClr val="accent2"/>
                </a:solidFill>
                <a:ln w="9525">
                  <a:noFill/>
                  <a:miter lim="800000"/>
                  <a:headEnd/>
                  <a:tailEnd/>
                </a:ln>
                <a:effectLst/>
              </p:spPr>
              <p:txBody>
                <a:bodyPr wrap="none" anchor="ctr"/>
                <a:lstStyle/>
                <a:p>
                  <a:endParaRPr lang="ru-RU"/>
                </a:p>
              </p:txBody>
            </p:sp>
            <p:sp>
              <p:nvSpPr>
                <p:cNvPr id="62527" name="Rectangle 63"/>
                <p:cNvSpPr>
                  <a:spLocks noChangeArrowheads="1"/>
                </p:cNvSpPr>
                <p:nvPr userDrawn="1"/>
              </p:nvSpPr>
              <p:spPr bwMode="ltGray">
                <a:xfrm>
                  <a:off x="624" y="3600"/>
                  <a:ext cx="528" cy="106"/>
                </a:xfrm>
                <a:prstGeom prst="rect">
                  <a:avLst/>
                </a:prstGeom>
                <a:solidFill>
                  <a:schemeClr val="accent1"/>
                </a:solidFill>
                <a:ln w="9525">
                  <a:noFill/>
                  <a:miter lim="800000"/>
                  <a:headEnd/>
                  <a:tailEnd/>
                </a:ln>
                <a:effectLst/>
              </p:spPr>
              <p:txBody>
                <a:bodyPr wrap="none" anchor="ctr"/>
                <a:lstStyle/>
                <a:p>
                  <a:endParaRPr lang="ru-RU"/>
                </a:p>
              </p:txBody>
            </p:sp>
          </p:grpSp>
        </p:grpSp>
      </p:grpSp>
    </p:spTree>
  </p:cSld>
  <p:clrMap bg1="lt1" tx1="dk1" bg2="lt2" tx2="dk2" accent1="accent1" accent2="accent2" accent3="accent3" accent4="accent4" accent5="accent5" accent6="accent6" hlink="hlink" folHlink="folHlink"/>
  <p:sldLayoutIdLst>
    <p:sldLayoutId id="214748366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cs typeface="Arial" charset="0"/>
        </a:defRPr>
      </a:lvl2pPr>
      <a:lvl3pPr algn="ctr" rtl="0" fontAlgn="base">
        <a:spcBef>
          <a:spcPct val="0"/>
        </a:spcBef>
        <a:spcAft>
          <a:spcPct val="0"/>
        </a:spcAft>
        <a:defRPr sz="4400">
          <a:solidFill>
            <a:schemeClr val="tx2"/>
          </a:solidFill>
          <a:latin typeface="Times New Roman" pitchFamily="18" charset="0"/>
          <a:cs typeface="Arial" charset="0"/>
        </a:defRPr>
      </a:lvl3pPr>
      <a:lvl4pPr algn="ctr" rtl="0" fontAlgn="base">
        <a:spcBef>
          <a:spcPct val="0"/>
        </a:spcBef>
        <a:spcAft>
          <a:spcPct val="0"/>
        </a:spcAft>
        <a:defRPr sz="4400">
          <a:solidFill>
            <a:schemeClr val="tx2"/>
          </a:solidFill>
          <a:latin typeface="Times New Roman" pitchFamily="18" charset="0"/>
          <a:cs typeface="Arial" charset="0"/>
        </a:defRPr>
      </a:lvl4pPr>
      <a:lvl5pPr algn="ctr" rtl="0" fontAlgn="base">
        <a:spcBef>
          <a:spcPct val="0"/>
        </a:spcBef>
        <a:spcAft>
          <a:spcPct val="0"/>
        </a:spcAft>
        <a:defRPr sz="4400">
          <a:solidFill>
            <a:schemeClr val="tx2"/>
          </a:solidFill>
          <a:latin typeface="Times New Roman" pitchFamily="18" charset="0"/>
          <a:cs typeface="Arial" charset="0"/>
        </a:defRPr>
      </a:lvl5pPr>
      <a:lvl6pPr marL="457200" algn="ctr" rtl="0" fontAlgn="base">
        <a:spcBef>
          <a:spcPct val="0"/>
        </a:spcBef>
        <a:spcAft>
          <a:spcPct val="0"/>
        </a:spcAft>
        <a:defRPr sz="4400">
          <a:solidFill>
            <a:schemeClr val="tx2"/>
          </a:solidFill>
          <a:latin typeface="Times New Roman" pitchFamily="18" charset="0"/>
          <a:cs typeface="Arial" charset="0"/>
        </a:defRPr>
      </a:lvl6pPr>
      <a:lvl7pPr marL="914400" algn="ctr" rtl="0" fontAlgn="base">
        <a:spcBef>
          <a:spcPct val="0"/>
        </a:spcBef>
        <a:spcAft>
          <a:spcPct val="0"/>
        </a:spcAft>
        <a:defRPr sz="4400">
          <a:solidFill>
            <a:schemeClr val="tx2"/>
          </a:solidFill>
          <a:latin typeface="Times New Roman" pitchFamily="18" charset="0"/>
          <a:cs typeface="Arial" charset="0"/>
        </a:defRPr>
      </a:lvl7pPr>
      <a:lvl8pPr marL="1371600" algn="ctr" rtl="0" fontAlgn="base">
        <a:spcBef>
          <a:spcPct val="0"/>
        </a:spcBef>
        <a:spcAft>
          <a:spcPct val="0"/>
        </a:spcAft>
        <a:defRPr sz="4400">
          <a:solidFill>
            <a:schemeClr val="tx2"/>
          </a:solidFill>
          <a:latin typeface="Times New Roman" pitchFamily="18" charset="0"/>
          <a:cs typeface="Arial" charset="0"/>
        </a:defRPr>
      </a:lvl8pPr>
      <a:lvl9pPr marL="1828800" algn="ctr" rtl="0" fontAlgn="base">
        <a:spcBef>
          <a:spcPct val="0"/>
        </a:spcBef>
        <a:spcAft>
          <a:spcPct val="0"/>
        </a:spcAft>
        <a:defRPr sz="4400">
          <a:solidFill>
            <a:schemeClr val="tx2"/>
          </a:solidFill>
          <a:latin typeface="Times New Roman" pitchFamily="18" charset="0"/>
          <a:cs typeface="Arial" charset="0"/>
        </a:defRPr>
      </a:lvl9pPr>
    </p:titleStyle>
    <p:bodyStyle>
      <a:lvl1pPr marL="342900" indent="-342900" algn="l" rtl="0" fontAlgn="base">
        <a:spcBef>
          <a:spcPct val="20000"/>
        </a:spcBef>
        <a:spcAft>
          <a:spcPct val="0"/>
        </a:spcAft>
        <a:buSzPct val="75000"/>
        <a:buBlip>
          <a:blip r:embed="rId13"/>
        </a:buBlip>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105000"/>
        <a:buChar char="•"/>
        <a:defRPr sz="2800">
          <a:solidFill>
            <a:schemeClr val="tx1"/>
          </a:solidFill>
          <a:latin typeface="+mn-lt"/>
          <a:cs typeface="+mn-cs"/>
        </a:defRPr>
      </a:lvl2pPr>
      <a:lvl3pPr marL="1143000" indent="-228600" algn="l" rtl="0" fontAlgn="base">
        <a:spcBef>
          <a:spcPct val="20000"/>
        </a:spcBef>
        <a:spcAft>
          <a:spcPct val="0"/>
        </a:spcAft>
        <a:buClr>
          <a:schemeClr val="accent2"/>
        </a:buClr>
        <a:buSzPct val="105000"/>
        <a:buChar char="•"/>
        <a:defRPr sz="2400">
          <a:solidFill>
            <a:schemeClr val="tx1"/>
          </a:solidFill>
          <a:latin typeface="+mn-lt"/>
          <a:cs typeface="+mn-cs"/>
        </a:defRPr>
      </a:lvl3pPr>
      <a:lvl4pPr marL="1600200" indent="-228600" algn="l" rtl="0" fontAlgn="base">
        <a:spcBef>
          <a:spcPct val="20000"/>
        </a:spcBef>
        <a:spcAft>
          <a:spcPct val="0"/>
        </a:spcAft>
        <a:buClr>
          <a:schemeClr val="folHlink"/>
        </a:buClr>
        <a:buSzPct val="105000"/>
        <a:buChar char="•"/>
        <a:defRPr sz="2000">
          <a:solidFill>
            <a:schemeClr val="tx1"/>
          </a:solidFill>
          <a:latin typeface="+mn-lt"/>
          <a:cs typeface="+mn-cs"/>
        </a:defRPr>
      </a:lvl4pPr>
      <a:lvl5pPr marL="2057400" indent="-228600" algn="l" rtl="0" fontAlgn="base">
        <a:spcBef>
          <a:spcPct val="20000"/>
        </a:spcBef>
        <a:spcAft>
          <a:spcPct val="0"/>
        </a:spcAft>
        <a:buSzPct val="105000"/>
        <a:buChar char="•"/>
        <a:defRPr sz="2000">
          <a:solidFill>
            <a:schemeClr val="tx1"/>
          </a:solidFill>
          <a:latin typeface="+mn-lt"/>
          <a:cs typeface="+mn-cs"/>
        </a:defRPr>
      </a:lvl5pPr>
      <a:lvl6pPr marL="2514600" indent="-228600" algn="l" rtl="0" fontAlgn="base">
        <a:spcBef>
          <a:spcPct val="20000"/>
        </a:spcBef>
        <a:spcAft>
          <a:spcPct val="0"/>
        </a:spcAft>
        <a:buSzPct val="105000"/>
        <a:buChar char="•"/>
        <a:defRPr sz="2000">
          <a:solidFill>
            <a:schemeClr val="tx1"/>
          </a:solidFill>
          <a:latin typeface="+mn-lt"/>
          <a:cs typeface="+mn-cs"/>
        </a:defRPr>
      </a:lvl6pPr>
      <a:lvl7pPr marL="2971800" indent="-228600" algn="l" rtl="0" fontAlgn="base">
        <a:spcBef>
          <a:spcPct val="20000"/>
        </a:spcBef>
        <a:spcAft>
          <a:spcPct val="0"/>
        </a:spcAft>
        <a:buSzPct val="105000"/>
        <a:buChar char="•"/>
        <a:defRPr sz="2000">
          <a:solidFill>
            <a:schemeClr val="tx1"/>
          </a:solidFill>
          <a:latin typeface="+mn-lt"/>
          <a:cs typeface="+mn-cs"/>
        </a:defRPr>
      </a:lvl7pPr>
      <a:lvl8pPr marL="3429000" indent="-228600" algn="l" rtl="0" fontAlgn="base">
        <a:spcBef>
          <a:spcPct val="20000"/>
        </a:spcBef>
        <a:spcAft>
          <a:spcPct val="0"/>
        </a:spcAft>
        <a:buSzPct val="105000"/>
        <a:buChar char="•"/>
        <a:defRPr sz="2000">
          <a:solidFill>
            <a:schemeClr val="tx1"/>
          </a:solidFill>
          <a:latin typeface="+mn-lt"/>
          <a:cs typeface="+mn-cs"/>
        </a:defRPr>
      </a:lvl8pPr>
      <a:lvl9pPr marL="3886200" indent="-228600" algn="l" rtl="0" fontAlgn="base">
        <a:spcBef>
          <a:spcPct val="20000"/>
        </a:spcBef>
        <a:spcAft>
          <a:spcPct val="0"/>
        </a:spcAft>
        <a:buSzPct val="105000"/>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Заголовок 1"/>
          <p:cNvSpPr>
            <a:spLocks noGrp="1"/>
          </p:cNvSpPr>
          <p:nvPr>
            <p:ph type="ctrTitle" idx="4294967295"/>
          </p:nvPr>
        </p:nvSpPr>
        <p:spPr>
          <a:xfrm>
            <a:off x="1187450" y="788988"/>
            <a:ext cx="7148513" cy="2087562"/>
          </a:xfrm>
        </p:spPr>
        <p:txBody>
          <a:bodyPr/>
          <a:lstStyle/>
          <a:p>
            <a:r>
              <a:rPr lang="ru-RU" dirty="0"/>
              <a:t/>
            </a:r>
            <a:br>
              <a:rPr lang="ru-RU" dirty="0"/>
            </a:br>
            <a:endParaRPr lang="ru-RU" sz="4800" dirty="0">
              <a:latin typeface="Franklin Gothic Book" pitchFamily="34" charset="0"/>
            </a:endParaRPr>
          </a:p>
        </p:txBody>
      </p:sp>
      <p:sp>
        <p:nvSpPr>
          <p:cNvPr id="4" name="Прямоугольник 3"/>
          <p:cNvSpPr/>
          <p:nvPr/>
        </p:nvSpPr>
        <p:spPr>
          <a:xfrm>
            <a:off x="1285852" y="642918"/>
            <a:ext cx="6598516" cy="523220"/>
          </a:xfrm>
          <a:prstGeom prst="rect">
            <a:avLst/>
          </a:prstGeom>
          <a:solidFill>
            <a:schemeClr val="bg1"/>
          </a:solidFill>
          <a:ln>
            <a:solidFill>
              <a:schemeClr val="bg1"/>
            </a:solidFill>
          </a:ln>
        </p:spPr>
        <p:txBody>
          <a:bodyPr wrap="square">
            <a:spAutoFit/>
          </a:bodyPr>
          <a:lstStyle/>
          <a:p>
            <a:pPr fontAlgn="auto">
              <a:spcBef>
                <a:spcPts val="0"/>
              </a:spcBef>
              <a:spcAft>
                <a:spcPts val="0"/>
              </a:spcAft>
              <a:defRPr/>
            </a:pPr>
            <a:r>
              <a:rPr lang="ru-RU" sz="2800" dirty="0" smtClean="0">
                <a:solidFill>
                  <a:srgbClr val="FF0000"/>
                </a:solidFill>
              </a:rPr>
              <a:t>Выбор профессии- путевка в жизнь!</a:t>
            </a:r>
            <a:endParaRPr lang="ru-RU" sz="28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mn-lt"/>
              <a:cs typeface="+mn-cs"/>
            </a:endParaRPr>
          </a:p>
        </p:txBody>
      </p:sp>
      <p:pic>
        <p:nvPicPr>
          <p:cNvPr id="34818" name="Picture 2" descr="В рамках профориентационной работы в Побединской СОШ прошёл урок &amp;quot;Проф..."/>
          <p:cNvPicPr>
            <a:picLocks noChangeAspect="1" noChangeArrowheads="1"/>
          </p:cNvPicPr>
          <p:nvPr/>
        </p:nvPicPr>
        <p:blipFill>
          <a:blip r:embed="rId3"/>
          <a:srcRect/>
          <a:stretch>
            <a:fillRect/>
          </a:stretch>
        </p:blipFill>
        <p:spPr bwMode="auto">
          <a:xfrm>
            <a:off x="1928794" y="1785926"/>
            <a:ext cx="5643602" cy="335758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Номер слайда 6"/>
          <p:cNvSpPr>
            <a:spLocks noGrp="1"/>
          </p:cNvSpPr>
          <p:nvPr>
            <p:ph type="sldNum" sz="quarter" idx="12"/>
          </p:nvPr>
        </p:nvSpPr>
        <p:spPr>
          <a:xfrm>
            <a:off x="6553200" y="6429375"/>
            <a:ext cx="2133600" cy="323850"/>
          </a:xfrm>
          <a:noFill/>
          <a:extLst>
            <a:ext uri="{909E8E84-426E-40DD-AFC4-6F175D3DCCD1}"/>
            <a:ext uri="{91240B29-F687-4F45-9708-019B960494DF}"/>
            <a:ext uri="{AF507438-7753-43E0-B8FC-AC1667EBCBE1}"/>
          </a:extLst>
        </p:spPr>
        <p:txBody>
          <a:bodyPr/>
          <a:lstStyle/>
          <a:p>
            <a:pPr>
              <a:defRPr/>
            </a:pPr>
            <a:fld id="{CA0F80EA-A84F-480A-94D7-C07B69BC71B1}" type="slidenum">
              <a:rPr lang="ru-RU" sz="1200">
                <a:latin typeface="+mn-lt"/>
              </a:rPr>
              <a:pPr>
                <a:defRPr/>
              </a:pPr>
              <a:t>10</a:t>
            </a:fld>
            <a:endParaRPr lang="ru-RU" sz="1200">
              <a:latin typeface="+mn-lt"/>
            </a:endParaRPr>
          </a:p>
        </p:txBody>
      </p:sp>
      <p:sp>
        <p:nvSpPr>
          <p:cNvPr id="5" name="TextBox 4"/>
          <p:cNvSpPr txBox="1"/>
          <p:nvPr/>
        </p:nvSpPr>
        <p:spPr>
          <a:xfrm>
            <a:off x="514350" y="939800"/>
            <a:ext cx="7370763" cy="4524315"/>
          </a:xfrm>
          <a:prstGeom prst="rect">
            <a:avLst/>
          </a:prstGeom>
          <a:noFill/>
        </p:spPr>
        <p:txBody>
          <a:bodyPr>
            <a:spAutoFit/>
          </a:bodyPr>
          <a:lstStyle/>
          <a:p>
            <a:r>
              <a:rPr lang="ru-RU" sz="2400" dirty="0" smtClean="0">
                <a:solidFill>
                  <a:schemeClr val="tx1">
                    <a:lumMod val="75000"/>
                  </a:schemeClr>
                </a:solidFill>
              </a:rPr>
              <a:t>Четвертый тип</a:t>
            </a:r>
            <a:r>
              <a:rPr lang="ru-RU" sz="2400" dirty="0" smtClean="0"/>
              <a:t>: </a:t>
            </a:r>
            <a:r>
              <a:rPr lang="ru-RU" sz="2400" b="1" dirty="0" smtClean="0">
                <a:solidFill>
                  <a:srgbClr val="C00000"/>
                </a:solidFill>
              </a:rPr>
              <a:t>человек - знаковая система</a:t>
            </a:r>
            <a:r>
              <a:rPr lang="ru-RU" sz="2400" dirty="0" smtClean="0"/>
              <a:t>. </a:t>
            </a:r>
            <a:r>
              <a:rPr lang="ru-RU" sz="2400" dirty="0" smtClean="0">
                <a:solidFill>
                  <a:schemeClr val="tx1">
                    <a:lumMod val="75000"/>
                  </a:schemeClr>
                </a:solidFill>
              </a:rPr>
              <a:t>Специалисты такого типа используют в своем труде различные знаки: устная и письменная речь, цифры, химические и физические символы, ноты, схемы, карты, графики, рисунки, дорожные знаки и т. п. Это бухгалтеры, ученые, люди, работающие в лабораториях, научных центрах.</a:t>
            </a:r>
          </a:p>
          <a:p>
            <a:r>
              <a:rPr lang="ru-RU" sz="2400" dirty="0" smtClean="0">
                <a:solidFill>
                  <a:schemeClr val="tx1">
                    <a:lumMod val="75000"/>
                  </a:schemeClr>
                </a:solidFill>
              </a:rPr>
              <a:t>Пятый тип: </a:t>
            </a:r>
            <a:r>
              <a:rPr lang="ru-RU" sz="2400" b="1" dirty="0" smtClean="0">
                <a:solidFill>
                  <a:srgbClr val="C00000"/>
                </a:solidFill>
              </a:rPr>
              <a:t>человек - художественный образ</a:t>
            </a:r>
            <a:r>
              <a:rPr lang="ru-RU" sz="2400" b="1" dirty="0" smtClean="0">
                <a:solidFill>
                  <a:schemeClr val="tx1">
                    <a:lumMod val="75000"/>
                  </a:schemeClr>
                </a:solidFill>
              </a:rPr>
              <a:t>.</a:t>
            </a:r>
            <a:r>
              <a:rPr lang="ru-RU" sz="2400" dirty="0" smtClean="0">
                <a:solidFill>
                  <a:schemeClr val="tx1">
                    <a:lumMod val="75000"/>
                  </a:schemeClr>
                </a:solidFill>
              </a:rPr>
              <a:t> Людей этого типа отличает наличие живого образного мышления, художественная фантазия, талант. Это музыканты, художники, актеры, дизайнеры и др.</a:t>
            </a:r>
            <a:endParaRPr lang="ru-RU" sz="2400" dirty="0">
              <a:solidFill>
                <a:schemeClr val="tx1">
                  <a:lumMod val="75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57224" y="785794"/>
            <a:ext cx="7358114" cy="4401205"/>
          </a:xfrm>
          <a:prstGeom prst="rect">
            <a:avLst/>
          </a:prstGeom>
        </p:spPr>
        <p:txBody>
          <a:bodyPr wrap="square">
            <a:spAutoFit/>
          </a:bodyPr>
          <a:lstStyle/>
          <a:p>
            <a:pPr algn="ctr"/>
            <a:r>
              <a:rPr lang="ru-RU" sz="3200" dirty="0" smtClean="0">
                <a:solidFill>
                  <a:srgbClr val="C00000"/>
                </a:solidFill>
              </a:rPr>
              <a:t>Игра-разминка: типы профессий</a:t>
            </a:r>
            <a:r>
              <a:rPr lang="ru-RU" sz="2400" dirty="0" smtClean="0">
                <a:solidFill>
                  <a:srgbClr val="C00000"/>
                </a:solidFill>
              </a:rPr>
              <a:t>. </a:t>
            </a:r>
          </a:p>
          <a:p>
            <a:pPr lvl="0"/>
            <a:endParaRPr lang="ru-RU" sz="2400" dirty="0" smtClean="0"/>
          </a:p>
          <a:p>
            <a:pPr lvl="0"/>
            <a:r>
              <a:rPr lang="ru-RU" sz="2800" dirty="0" smtClean="0">
                <a:solidFill>
                  <a:schemeClr val="tx1">
                    <a:lumMod val="75000"/>
                  </a:schemeClr>
                </a:solidFill>
              </a:rPr>
              <a:t>Человек –природа </a:t>
            </a:r>
            <a:r>
              <a:rPr lang="ru-RU" sz="2800" dirty="0" smtClean="0"/>
              <a:t>: поднять руки вверх</a:t>
            </a:r>
          </a:p>
          <a:p>
            <a:pPr lvl="0"/>
            <a:r>
              <a:rPr lang="ru-RU" sz="2800" dirty="0" smtClean="0">
                <a:solidFill>
                  <a:schemeClr val="tx1">
                    <a:lumMod val="75000"/>
                  </a:schemeClr>
                </a:solidFill>
              </a:rPr>
              <a:t>Человек -Человек</a:t>
            </a:r>
            <a:r>
              <a:rPr lang="ru-RU" sz="2800" dirty="0" smtClean="0"/>
              <a:t>: пожать руки соседу по парте </a:t>
            </a:r>
          </a:p>
          <a:p>
            <a:pPr lvl="0"/>
            <a:r>
              <a:rPr lang="ru-RU" sz="2800" dirty="0" smtClean="0">
                <a:solidFill>
                  <a:schemeClr val="tx1">
                    <a:lumMod val="75000"/>
                  </a:schemeClr>
                </a:solidFill>
              </a:rPr>
              <a:t>Человек -техника </a:t>
            </a:r>
            <a:r>
              <a:rPr lang="ru-RU" sz="2800" dirty="0" smtClean="0"/>
              <a:t>: встать.</a:t>
            </a:r>
          </a:p>
          <a:p>
            <a:pPr lvl="0"/>
            <a:r>
              <a:rPr lang="ru-RU" sz="2800" dirty="0" smtClean="0">
                <a:solidFill>
                  <a:schemeClr val="tx1">
                    <a:lumMod val="75000"/>
                  </a:schemeClr>
                </a:solidFill>
              </a:rPr>
              <a:t>Человек- Знаковая система </a:t>
            </a:r>
            <a:r>
              <a:rPr lang="ru-RU" sz="2800" dirty="0" smtClean="0"/>
              <a:t>:поднять правую руку</a:t>
            </a:r>
          </a:p>
          <a:p>
            <a:pPr lvl="0"/>
            <a:r>
              <a:rPr lang="ru-RU" sz="2800" dirty="0" smtClean="0">
                <a:solidFill>
                  <a:schemeClr val="tx1">
                    <a:lumMod val="75000"/>
                  </a:schemeClr>
                </a:solidFill>
              </a:rPr>
              <a:t>Человек- художественный </a:t>
            </a:r>
            <a:r>
              <a:rPr lang="ru-RU" sz="2800" dirty="0" smtClean="0">
                <a:solidFill>
                  <a:schemeClr val="tx1">
                    <a:lumMod val="75000"/>
                  </a:schemeClr>
                </a:solidFill>
              </a:rPr>
              <a:t>образ : аплодируем </a:t>
            </a:r>
            <a:endParaRPr lang="ru-RU" sz="2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2" descr="Формула выбора профессии &amp;quot;ХОЧУ&amp;quot;&amp;quot;МОГУ&amp;quot;&amp;quot;НАДО&amp;quot; И..."/>
          <p:cNvPicPr>
            <a:picLocks noChangeAspect="1" noChangeArrowheads="1"/>
          </p:cNvPicPr>
          <p:nvPr/>
        </p:nvPicPr>
        <p:blipFill>
          <a:blip r:embed="rId2"/>
          <a:srcRect/>
          <a:stretch>
            <a:fillRect/>
          </a:stretch>
        </p:blipFill>
        <p:spPr bwMode="auto">
          <a:xfrm>
            <a:off x="500034" y="714356"/>
            <a:ext cx="8215370" cy="5286412"/>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AutoShape 4" descr="https://ds05.infourok.ru/uploads/ex/052a/00084289-a5d29f78/img7.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62470" name="Picture 6" descr="Формула выбора профессии Возможности, таланты, состояние здоровья могу хочу ..."/>
          <p:cNvPicPr>
            <a:picLocks noChangeAspect="1" noChangeArrowheads="1"/>
          </p:cNvPicPr>
          <p:nvPr/>
        </p:nvPicPr>
        <p:blipFill>
          <a:blip r:embed="rId2"/>
          <a:srcRect/>
          <a:stretch>
            <a:fillRect/>
          </a:stretch>
        </p:blipFill>
        <p:spPr bwMode="auto">
          <a:xfrm>
            <a:off x="1500166" y="1000108"/>
            <a:ext cx="6196128" cy="464347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ser\Рабочий стол\родит собрание 8 класс по профориентации\Картинки\p267_r2.jpg"/>
          <p:cNvPicPr>
            <a:picLocks noChangeAspect="1" noChangeArrowheads="1"/>
          </p:cNvPicPr>
          <p:nvPr/>
        </p:nvPicPr>
        <p:blipFill>
          <a:blip r:embed="rId3">
            <a:extLst>
              <a:ext uri="{BEBA8EAE-BF5A-486C-A8C5-ECC9F3942E4B}"/>
              <a:ext uri="{28A0092B-C50C-407E-A947-70E740481C1C}"/>
            </a:extLst>
          </a:blip>
          <a:srcRect/>
          <a:stretch>
            <a:fillRect/>
          </a:stretch>
        </p:blipFill>
        <p:spPr bwMode="auto">
          <a:xfrm>
            <a:off x="584200" y="622300"/>
            <a:ext cx="7975600" cy="5613400"/>
          </a:xfrm>
          <a:prstGeom prst="rect">
            <a:avLst/>
          </a:prstGeom>
          <a:ln>
            <a:noFill/>
          </a:ln>
          <a:effectLst>
            <a:softEdge rad="112500"/>
          </a:effectLst>
          <a:extLst>
            <a:ext uri="{909E8E84-426E-40DD-AFC4-6F175D3DCCD1}"/>
          </a:extLst>
        </p:spPr>
      </p:pic>
      <p:sp>
        <p:nvSpPr>
          <p:cNvPr id="41986" name="Номер слайда 2"/>
          <p:cNvSpPr>
            <a:spLocks noGrp="1"/>
          </p:cNvSpPr>
          <p:nvPr>
            <p:ph type="sldNum" sz="quarter" idx="12"/>
          </p:nvPr>
        </p:nvSpPr>
        <p:spPr>
          <a:xfrm>
            <a:off x="6553200" y="6429375"/>
            <a:ext cx="2133600" cy="323850"/>
          </a:xfrm>
          <a:noFill/>
          <a:extLst>
            <a:ext uri="{909E8E84-426E-40DD-AFC4-6F175D3DCCD1}"/>
            <a:ext uri="{91240B29-F687-4F45-9708-019B960494DF}"/>
            <a:ext uri="{AF507438-7753-43E0-B8FC-AC1667EBCBE1}"/>
          </a:extLst>
        </p:spPr>
        <p:txBody>
          <a:bodyPr/>
          <a:lstStyle/>
          <a:p>
            <a:pPr>
              <a:defRPr/>
            </a:pPr>
            <a:fld id="{CA9FA40B-B37B-4129-A50C-9CF33749C670}" type="slidenum">
              <a:rPr lang="ru-RU" sz="1200">
                <a:latin typeface="+mn-lt"/>
              </a:rPr>
              <a:pPr>
                <a:defRPr/>
              </a:pPr>
              <a:t>14</a:t>
            </a:fld>
            <a:endParaRPr lang="ru-RU" sz="1200">
              <a:latin typeface="+mn-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00232" y="1285860"/>
            <a:ext cx="4979376" cy="523220"/>
          </a:xfrm>
          <a:prstGeom prst="rect">
            <a:avLst/>
          </a:prstGeom>
        </p:spPr>
        <p:txBody>
          <a:bodyPr wrap="square">
            <a:spAutoFit/>
          </a:bodyPr>
          <a:lstStyle/>
          <a:p>
            <a:pPr algn="ctr"/>
            <a:r>
              <a:rPr lang="ru-RU" sz="2800" dirty="0" smtClean="0">
                <a:solidFill>
                  <a:srgbClr val="C00000"/>
                </a:solidFill>
              </a:rPr>
              <a:t>Тест «Ты и твоя профессия»</a:t>
            </a:r>
            <a:endParaRPr lang="ru-RU" sz="2800" dirty="0">
              <a:solidFill>
                <a:srgbClr val="C00000"/>
              </a:solidFill>
            </a:endParaRPr>
          </a:p>
        </p:txBody>
      </p:sp>
      <p:sp>
        <p:nvSpPr>
          <p:cNvPr id="3" name="Прямоугольник 2"/>
          <p:cNvSpPr/>
          <p:nvPr/>
        </p:nvSpPr>
        <p:spPr>
          <a:xfrm>
            <a:off x="1000100" y="2143116"/>
            <a:ext cx="7500990" cy="3046988"/>
          </a:xfrm>
          <a:prstGeom prst="rect">
            <a:avLst/>
          </a:prstGeom>
        </p:spPr>
        <p:txBody>
          <a:bodyPr wrap="square">
            <a:spAutoFit/>
          </a:bodyPr>
          <a:lstStyle/>
          <a:p>
            <a:r>
              <a:rPr lang="ru-RU" sz="2400" u="sng" dirty="0" smtClean="0">
                <a:solidFill>
                  <a:schemeClr val="tx2">
                    <a:lumMod val="50000"/>
                  </a:schemeClr>
                </a:solidFill>
                <a:latin typeface="+mj-lt"/>
              </a:rPr>
              <a:t>1. Новогодняя ночь для вас - лучшее время, чтобы:</a:t>
            </a:r>
            <a:endParaRPr lang="ru-RU" sz="2400" dirty="0" smtClean="0">
              <a:solidFill>
                <a:schemeClr val="tx2">
                  <a:lumMod val="50000"/>
                </a:schemeClr>
              </a:solidFill>
              <a:latin typeface="+mj-lt"/>
            </a:endParaRPr>
          </a:p>
          <a:p>
            <a:r>
              <a:rPr lang="ru-RU" sz="2400" dirty="0" smtClean="0">
                <a:solidFill>
                  <a:schemeClr val="tx2">
                    <a:lumMod val="60000"/>
                    <a:lumOff val="40000"/>
                  </a:schemeClr>
                </a:solidFill>
                <a:latin typeface="+mj-lt"/>
              </a:rPr>
              <a:t>а) выспаться;</a:t>
            </a:r>
          </a:p>
          <a:p>
            <a:r>
              <a:rPr lang="ru-RU" sz="2400" dirty="0" smtClean="0">
                <a:solidFill>
                  <a:schemeClr val="tx2">
                    <a:lumMod val="60000"/>
                    <a:lumOff val="40000"/>
                  </a:schemeClr>
                </a:solidFill>
                <a:latin typeface="+mj-lt"/>
              </a:rPr>
              <a:t>б) посмотреть телевизор вместе с семьей;</a:t>
            </a:r>
          </a:p>
          <a:p>
            <a:r>
              <a:rPr lang="ru-RU" sz="2400" dirty="0" smtClean="0">
                <a:solidFill>
                  <a:schemeClr val="tx2">
                    <a:lumMod val="60000"/>
                    <a:lumOff val="40000"/>
                  </a:schemeClr>
                </a:solidFill>
                <a:latin typeface="+mj-lt"/>
              </a:rPr>
              <a:t>в) оказаться в кругу друзей.</a:t>
            </a:r>
          </a:p>
          <a:p>
            <a:r>
              <a:rPr lang="ru-RU" sz="2400" u="sng" dirty="0" smtClean="0">
                <a:solidFill>
                  <a:schemeClr val="tx2">
                    <a:lumMod val="50000"/>
                  </a:schemeClr>
                </a:solidFill>
                <a:latin typeface="+mj-lt"/>
              </a:rPr>
              <a:t>2. Из трех подарков вы предпочли бы:</a:t>
            </a:r>
            <a:endParaRPr lang="ru-RU" sz="2400" dirty="0" smtClean="0">
              <a:solidFill>
                <a:schemeClr val="tx2">
                  <a:lumMod val="50000"/>
                </a:schemeClr>
              </a:solidFill>
              <a:latin typeface="+mj-lt"/>
            </a:endParaRPr>
          </a:p>
          <a:p>
            <a:r>
              <a:rPr lang="ru-RU" sz="2400" dirty="0" smtClean="0">
                <a:solidFill>
                  <a:schemeClr val="tx2">
                    <a:lumMod val="60000"/>
                    <a:lumOff val="40000"/>
                  </a:schemeClr>
                </a:solidFill>
                <a:latin typeface="+mj-lt"/>
              </a:rPr>
              <a:t>а) удочку или набор для вышивания;</a:t>
            </a:r>
          </a:p>
          <a:p>
            <a:r>
              <a:rPr lang="ru-RU" sz="2400" dirty="0" smtClean="0">
                <a:solidFill>
                  <a:schemeClr val="tx2">
                    <a:lumMod val="60000"/>
                    <a:lumOff val="40000"/>
                  </a:schemeClr>
                </a:solidFill>
                <a:latin typeface="+mj-lt"/>
              </a:rPr>
              <a:t>б) коньки или лыжи;</a:t>
            </a:r>
          </a:p>
          <a:p>
            <a:r>
              <a:rPr lang="ru-RU" sz="2400" dirty="0" smtClean="0">
                <a:solidFill>
                  <a:schemeClr val="tx2">
                    <a:lumMod val="60000"/>
                    <a:lumOff val="40000"/>
                  </a:schemeClr>
                </a:solidFill>
                <a:latin typeface="+mj-lt"/>
              </a:rPr>
              <a:t>в) турпутевку или билет на интересное представление.</a:t>
            </a:r>
            <a:endParaRPr lang="ru-RU" sz="2400" dirty="0">
              <a:solidFill>
                <a:schemeClr val="tx2">
                  <a:lumMod val="60000"/>
                  <a:lumOff val="40000"/>
                </a:schemeClr>
              </a:solidFill>
              <a:latin typeface="+mj-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14414" y="857232"/>
            <a:ext cx="6929486" cy="5355312"/>
          </a:xfrm>
          <a:prstGeom prst="rect">
            <a:avLst/>
          </a:prstGeom>
        </p:spPr>
        <p:txBody>
          <a:bodyPr wrap="square">
            <a:spAutoFit/>
          </a:bodyPr>
          <a:lstStyle/>
          <a:p>
            <a:r>
              <a:rPr lang="ru-RU" u="sng" dirty="0" smtClean="0">
                <a:solidFill>
                  <a:schemeClr val="tx2">
                    <a:lumMod val="50000"/>
                  </a:schemeClr>
                </a:solidFill>
              </a:rPr>
              <a:t>3. Отправляться в путешествие лучше всего:</a:t>
            </a:r>
            <a:endParaRPr lang="ru-RU" dirty="0" smtClean="0">
              <a:solidFill>
                <a:schemeClr val="tx2">
                  <a:lumMod val="50000"/>
                </a:schemeClr>
              </a:solidFill>
            </a:endParaRPr>
          </a:p>
          <a:p>
            <a:r>
              <a:rPr lang="ru-RU" dirty="0" smtClean="0">
                <a:solidFill>
                  <a:schemeClr val="tx2">
                    <a:lumMod val="60000"/>
                    <a:lumOff val="40000"/>
                  </a:schemeClr>
                </a:solidFill>
              </a:rPr>
              <a:t>а) в одиночку;</a:t>
            </a:r>
          </a:p>
          <a:p>
            <a:r>
              <a:rPr lang="ru-RU" dirty="0" smtClean="0">
                <a:solidFill>
                  <a:schemeClr val="tx2">
                    <a:lumMod val="60000"/>
                    <a:lumOff val="40000"/>
                  </a:schemeClr>
                </a:solidFill>
              </a:rPr>
              <a:t>б) с семьей или друзьями;</a:t>
            </a:r>
          </a:p>
          <a:p>
            <a:r>
              <a:rPr lang="ru-RU" dirty="0" smtClean="0">
                <a:solidFill>
                  <a:schemeClr val="tx2">
                    <a:lumMod val="60000"/>
                    <a:lumOff val="40000"/>
                  </a:schemeClr>
                </a:solidFill>
              </a:rPr>
              <a:t>в) с незнакомой группой, чтобы была возможность обрести новых друзей.</a:t>
            </a:r>
          </a:p>
          <a:p>
            <a:r>
              <a:rPr lang="ru-RU" u="sng" dirty="0" smtClean="0">
                <a:solidFill>
                  <a:schemeClr val="tx2">
                    <a:lumMod val="50000"/>
                  </a:schemeClr>
                </a:solidFill>
              </a:rPr>
              <a:t>4. Если бы вы оказались в одиночестве на острове или в лесу, то:</a:t>
            </a:r>
            <a:endParaRPr lang="ru-RU" dirty="0" smtClean="0">
              <a:solidFill>
                <a:schemeClr val="tx2">
                  <a:lumMod val="50000"/>
                </a:schemeClr>
              </a:solidFill>
            </a:endParaRPr>
          </a:p>
          <a:p>
            <a:r>
              <a:rPr lang="ru-RU" dirty="0" smtClean="0"/>
              <a:t>а) почувствовали бы полную свободу;</a:t>
            </a:r>
          </a:p>
          <a:p>
            <a:r>
              <a:rPr lang="ru-RU" dirty="0" smtClean="0"/>
              <a:t>б) занялись бы поиском выхода или каким-нибудь делом;</a:t>
            </a:r>
          </a:p>
          <a:p>
            <a:r>
              <a:rPr lang="ru-RU" dirty="0" smtClean="0"/>
              <a:t>в) ощутили бы тоску, неприкаянность, страх.</a:t>
            </a:r>
          </a:p>
          <a:p>
            <a:r>
              <a:rPr lang="ru-RU" u="sng" dirty="0" smtClean="0">
                <a:solidFill>
                  <a:schemeClr val="tx2">
                    <a:lumMod val="50000"/>
                  </a:schemeClr>
                </a:solidFill>
              </a:rPr>
              <a:t>5. В свое свободное время вы любите:</a:t>
            </a:r>
            <a:endParaRPr lang="ru-RU" dirty="0" smtClean="0">
              <a:solidFill>
                <a:schemeClr val="tx2">
                  <a:lumMod val="50000"/>
                </a:schemeClr>
              </a:solidFill>
            </a:endParaRPr>
          </a:p>
          <a:p>
            <a:r>
              <a:rPr lang="ru-RU" dirty="0" smtClean="0"/>
              <a:t>а) читать, посещать библиотеку, шахматную секцию, зоопарк, лес, ловить рыбу, мечтать;</a:t>
            </a:r>
          </a:p>
          <a:p>
            <a:r>
              <a:rPr lang="ru-RU" dirty="0" smtClean="0"/>
              <a:t>б) рисовать, читать, заниматься спортом, музыкой, шитьем или вязанием, ходить в походы, разговаривать по телефону, смотреть телевизор;</a:t>
            </a:r>
          </a:p>
          <a:p>
            <a:r>
              <a:rPr lang="ru-RU" dirty="0" smtClean="0"/>
              <a:t>в) заниматься спортом, танцами, играть в ансамбле, петь в хоре, участвовать в спектаклях и концертах, путешествовать с друзьями, ходить с компанией в кино.</a:t>
            </a: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Заголовок 1"/>
          <p:cNvSpPr>
            <a:spLocks noGrp="1"/>
          </p:cNvSpPr>
          <p:nvPr>
            <p:ph type="title" idx="4294967295"/>
          </p:nvPr>
        </p:nvSpPr>
        <p:spPr/>
        <p:txBody>
          <a:bodyPr/>
          <a:lstStyle/>
          <a:p>
            <a:r>
              <a:rPr lang="ru-RU" b="1" dirty="0">
                <a:latin typeface="Franklin Gothic Book" pitchFamily="34" charset="0"/>
              </a:rPr>
              <a:t>Обработка результатов </a:t>
            </a:r>
            <a:r>
              <a:rPr lang="ru-RU" b="1" dirty="0" smtClean="0">
                <a:latin typeface="Franklin Gothic Book" pitchFamily="34" charset="0"/>
              </a:rPr>
              <a:t>теста </a:t>
            </a:r>
            <a:endParaRPr lang="ru-RU" b="1" dirty="0">
              <a:latin typeface="Franklin Gothic Book" pitchFamily="34" charset="0"/>
            </a:endParaRPr>
          </a:p>
        </p:txBody>
      </p:sp>
      <p:sp>
        <p:nvSpPr>
          <p:cNvPr id="44034" name="Содержимое 2"/>
          <p:cNvSpPr>
            <a:spLocks noGrp="1"/>
          </p:cNvSpPr>
          <p:nvPr>
            <p:ph sz="half" idx="4294967295"/>
          </p:nvPr>
        </p:nvSpPr>
        <p:spPr>
          <a:xfrm>
            <a:off x="250825" y="1600200"/>
            <a:ext cx="8281988" cy="4525963"/>
          </a:xfrm>
        </p:spPr>
        <p:txBody>
          <a:bodyPr/>
          <a:lstStyle/>
          <a:p>
            <a:pPr>
              <a:lnSpc>
                <a:spcPct val="115000"/>
              </a:lnSpc>
              <a:spcAft>
                <a:spcPts val="1000"/>
              </a:spcAft>
            </a:pPr>
            <a:endParaRPr lang="ru-RU" sz="2800" dirty="0">
              <a:latin typeface="Calibri" pitchFamily="34" charset="0"/>
              <a:ea typeface="Calibri" pitchFamily="34" charset="0"/>
              <a:cs typeface="Times New Roman" pitchFamily="18" charset="0"/>
            </a:endParaRPr>
          </a:p>
          <a:p>
            <a:pPr>
              <a:buFontTx/>
              <a:buNone/>
            </a:pPr>
            <a:endParaRPr lang="ru-RU" dirty="0">
              <a:ea typeface="Calibri" pitchFamily="34" charset="0"/>
              <a:cs typeface="Times New Roman" pitchFamily="18" charset="0"/>
            </a:endParaRPr>
          </a:p>
        </p:txBody>
      </p:sp>
      <p:sp>
        <p:nvSpPr>
          <p:cNvPr id="44035" name="Номер слайда 5"/>
          <p:cNvSpPr>
            <a:spLocks noGrp="1"/>
          </p:cNvSpPr>
          <p:nvPr>
            <p:ph type="sldNum" sz="quarter" idx="12"/>
          </p:nvPr>
        </p:nvSpPr>
        <p:spPr>
          <a:xfrm>
            <a:off x="6553200" y="6429375"/>
            <a:ext cx="2133600" cy="323850"/>
          </a:xfrm>
          <a:noFill/>
          <a:extLst>
            <a:ext uri="{909E8E84-426E-40DD-AFC4-6F175D3DCCD1}"/>
            <a:ext uri="{91240B29-F687-4F45-9708-019B960494DF}"/>
            <a:ext uri="{AF507438-7753-43E0-B8FC-AC1667EBCBE1}"/>
          </a:extLst>
        </p:spPr>
        <p:txBody>
          <a:bodyPr/>
          <a:lstStyle/>
          <a:p>
            <a:pPr>
              <a:defRPr/>
            </a:pPr>
            <a:fld id="{391F700A-1316-4DF4-BD68-03C447632311}" type="slidenum">
              <a:rPr lang="ru-RU" sz="1200">
                <a:latin typeface="+mn-lt"/>
              </a:rPr>
              <a:pPr>
                <a:defRPr/>
              </a:pPr>
              <a:t>17</a:t>
            </a:fld>
            <a:endParaRPr lang="ru-RU" sz="1200">
              <a:latin typeface="+mn-lt"/>
            </a:endParaRPr>
          </a:p>
        </p:txBody>
      </p:sp>
      <p:graphicFrame>
        <p:nvGraphicFramePr>
          <p:cNvPr id="7" name="Таблица 6"/>
          <p:cNvGraphicFramePr>
            <a:graphicFrameLocks noGrp="1"/>
          </p:cNvGraphicFramePr>
          <p:nvPr/>
        </p:nvGraphicFramePr>
        <p:xfrm>
          <a:off x="3714744" y="1857364"/>
          <a:ext cx="1512570" cy="1051560"/>
        </p:xfrm>
        <a:graphic>
          <a:graphicData uri="http://schemas.openxmlformats.org/drawingml/2006/table">
            <a:tbl>
              <a:tblPr/>
              <a:tblGrid>
                <a:gridCol w="788670"/>
                <a:gridCol w="723900"/>
              </a:tblGrid>
              <a:tr h="0">
                <a:tc>
                  <a:txBody>
                    <a:bodyPr/>
                    <a:lstStyle/>
                    <a:p>
                      <a:pPr algn="l">
                        <a:lnSpc>
                          <a:spcPct val="115000"/>
                        </a:lnSpc>
                        <a:spcAft>
                          <a:spcPts val="0"/>
                        </a:spcAft>
                      </a:pPr>
                      <a:r>
                        <a:rPr lang="ru-RU" sz="2000" dirty="0">
                          <a:solidFill>
                            <a:schemeClr val="tx2">
                              <a:lumMod val="50000"/>
                            </a:schemeClr>
                          </a:solidFill>
                          <a:latin typeface="Times New Roman"/>
                          <a:ea typeface="Calibri"/>
                          <a:cs typeface="Times New Roman"/>
                        </a:rPr>
                        <a:t>А</a:t>
                      </a:r>
                      <a:endParaRPr lang="ru-RU" sz="1100" dirty="0">
                        <a:solidFill>
                          <a:schemeClr val="tx2">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2000" dirty="0">
                          <a:solidFill>
                            <a:schemeClr val="tx2">
                              <a:lumMod val="50000"/>
                            </a:schemeClr>
                          </a:solidFill>
                          <a:latin typeface="Times New Roman"/>
                          <a:ea typeface="Calibri"/>
                          <a:cs typeface="Times New Roman"/>
                        </a:rPr>
                        <a:t>1бал</a:t>
                      </a:r>
                      <a:endParaRPr lang="ru-RU" sz="1100" dirty="0">
                        <a:solidFill>
                          <a:schemeClr val="tx2">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a:lnSpc>
                          <a:spcPct val="115000"/>
                        </a:lnSpc>
                        <a:spcAft>
                          <a:spcPts val="0"/>
                        </a:spcAft>
                      </a:pPr>
                      <a:r>
                        <a:rPr lang="ru-RU" sz="2000">
                          <a:solidFill>
                            <a:schemeClr val="tx2">
                              <a:lumMod val="50000"/>
                            </a:schemeClr>
                          </a:solidFill>
                          <a:latin typeface="Times New Roman"/>
                          <a:ea typeface="Calibri"/>
                          <a:cs typeface="Times New Roman"/>
                        </a:rPr>
                        <a:t>Б</a:t>
                      </a:r>
                      <a:endParaRPr lang="ru-RU" sz="1100">
                        <a:solidFill>
                          <a:schemeClr val="tx2">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2000" dirty="0">
                          <a:solidFill>
                            <a:schemeClr val="tx2">
                              <a:lumMod val="50000"/>
                            </a:schemeClr>
                          </a:solidFill>
                          <a:latin typeface="Times New Roman"/>
                          <a:ea typeface="Calibri"/>
                          <a:cs typeface="Times New Roman"/>
                        </a:rPr>
                        <a:t>2 бал</a:t>
                      </a:r>
                      <a:endParaRPr lang="ru-RU" sz="1100" dirty="0">
                        <a:solidFill>
                          <a:schemeClr val="tx2">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a:lnSpc>
                          <a:spcPct val="115000"/>
                        </a:lnSpc>
                        <a:spcAft>
                          <a:spcPts val="0"/>
                        </a:spcAft>
                      </a:pPr>
                      <a:r>
                        <a:rPr lang="ru-RU" sz="2000">
                          <a:solidFill>
                            <a:schemeClr val="tx2">
                              <a:lumMod val="50000"/>
                            </a:schemeClr>
                          </a:solidFill>
                          <a:latin typeface="Times New Roman"/>
                          <a:ea typeface="Calibri"/>
                          <a:cs typeface="Times New Roman"/>
                        </a:rPr>
                        <a:t>В</a:t>
                      </a:r>
                      <a:endParaRPr lang="ru-RU" sz="1100">
                        <a:solidFill>
                          <a:schemeClr val="tx2">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2000" dirty="0">
                          <a:solidFill>
                            <a:schemeClr val="tx2">
                              <a:lumMod val="50000"/>
                            </a:schemeClr>
                          </a:solidFill>
                          <a:latin typeface="Times New Roman"/>
                          <a:ea typeface="Calibri"/>
                          <a:cs typeface="Times New Roman"/>
                        </a:rPr>
                        <a:t>3бал</a:t>
                      </a:r>
                      <a:endParaRPr lang="ru-RU" sz="1100" dirty="0">
                        <a:solidFill>
                          <a:schemeClr val="tx2">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194" name="Rectangle 2"/>
          <p:cNvSpPr>
            <a:spLocks noChangeArrowheads="1"/>
          </p:cNvSpPr>
          <p:nvPr/>
        </p:nvSpPr>
        <p:spPr bwMode="auto">
          <a:xfrm>
            <a:off x="714348" y="3286124"/>
            <a:ext cx="750099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2">
                    <a:lumMod val="50000"/>
                  </a:schemeClr>
                </a:solidFill>
                <a:effectLst/>
                <a:latin typeface="Arial" pitchFamily="34" charset="0"/>
                <a:ea typeface="Times New Roman" pitchFamily="18" charset="0"/>
                <a:cs typeface="Arial" pitchFamily="34" charset="0"/>
              </a:rPr>
              <a:t>от 5 до 8 баллов</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a:t>
            </a:r>
            <a:r>
              <a:rPr kumimoji="0" lang="ru-RU" b="0" i="0" u="none" strike="noStrike" cap="none" normalizeH="0" baseline="0" dirty="0" smtClean="0">
                <a:ln>
                  <a:noFill/>
                </a:ln>
                <a:solidFill>
                  <a:schemeClr val="tx2">
                    <a:lumMod val="60000"/>
                    <a:lumOff val="40000"/>
                  </a:schemeClr>
                </a:solidFill>
                <a:effectLst/>
                <a:latin typeface="Arial" pitchFamily="34" charset="0"/>
                <a:ea typeface="Times New Roman" pitchFamily="18" charset="0"/>
                <a:cs typeface="Arial" pitchFamily="34" charset="0"/>
              </a:rPr>
              <a:t>Исследовательская деятельность или работа в охотничьем хозяйстве, лесничестве, зверопитомнике или на собственной ферме, специальность программиста, слесаря или токаря, профессия бухгалтера, оператора ЭВМ вполне будут приемлемы для вас, поскольку ваши ответы показывают, что вы цените тишину, не любите шумных, незнакомых компаний. Вы чуть-чуть стеснительны и замкнуты, встречи с незнакомыми людьми вам доставляют беспокойство. Это тип </a:t>
            </a:r>
            <a:r>
              <a:rPr kumimoji="0" lang="ru-RU" b="1" i="0" u="none" strike="noStrike" cap="none" normalizeH="0" baseline="0" dirty="0" smtClean="0">
                <a:ln>
                  <a:noFill/>
                </a:ln>
                <a:solidFill>
                  <a:schemeClr val="tx2">
                    <a:lumMod val="60000"/>
                    <a:lumOff val="40000"/>
                  </a:schemeClr>
                </a:solidFill>
                <a:effectLst/>
                <a:latin typeface="Arial" pitchFamily="34" charset="0"/>
                <a:ea typeface="Times New Roman" pitchFamily="18" charset="0"/>
                <a:cs typeface="Arial" pitchFamily="34" charset="0"/>
              </a:rPr>
              <a:t>человек-техника, человек-природа, </a:t>
            </a:r>
            <a:r>
              <a:rPr kumimoji="0" lang="ru-RU" b="1" i="0" u="none" strike="noStrike" cap="none" normalizeH="0" baseline="0" dirty="0" err="1" smtClean="0">
                <a:ln>
                  <a:noFill/>
                </a:ln>
                <a:solidFill>
                  <a:schemeClr val="tx2">
                    <a:lumMod val="60000"/>
                    <a:lumOff val="40000"/>
                  </a:schemeClr>
                </a:solidFill>
                <a:effectLst/>
                <a:latin typeface="Arial" pitchFamily="34" charset="0"/>
                <a:ea typeface="Times New Roman" pitchFamily="18" charset="0"/>
                <a:cs typeface="Arial" pitchFamily="34" charset="0"/>
              </a:rPr>
              <a:t>человек-знаковая</a:t>
            </a:r>
            <a:r>
              <a:rPr kumimoji="0" lang="ru-RU" b="1" i="0" u="none" strike="noStrike" cap="none" normalizeH="0" baseline="0" dirty="0" smtClean="0">
                <a:ln>
                  <a:noFill/>
                </a:ln>
                <a:solidFill>
                  <a:schemeClr val="tx2">
                    <a:lumMod val="60000"/>
                    <a:lumOff val="40000"/>
                  </a:schemeClr>
                </a:solidFill>
                <a:effectLst/>
                <a:latin typeface="Arial" pitchFamily="34" charset="0"/>
                <a:ea typeface="Times New Roman" pitchFamily="18" charset="0"/>
                <a:cs typeface="Arial" pitchFamily="34" charset="0"/>
              </a:rPr>
              <a:t> система.</a:t>
            </a:r>
            <a:endParaRPr kumimoji="0" lang="ru-RU" b="0" i="0" u="none" strike="noStrike" cap="none" normalizeH="0" baseline="0" dirty="0" smtClean="0">
              <a:ln>
                <a:noFill/>
              </a:ln>
              <a:solidFill>
                <a:schemeClr val="tx2">
                  <a:lumMod val="60000"/>
                  <a:lumOff val="40000"/>
                </a:schemeClr>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857224" y="1142984"/>
            <a:ext cx="750099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2">
                    <a:lumMod val="75000"/>
                  </a:schemeClr>
                </a:solidFill>
                <a:effectLst/>
                <a:latin typeface="Arial" pitchFamily="34" charset="0"/>
                <a:ea typeface="Times New Roman" pitchFamily="18" charset="0"/>
                <a:cs typeface="Arial" pitchFamily="34" charset="0"/>
              </a:rPr>
              <a:t>от 8 до 12 очков</a:t>
            </a:r>
            <a:r>
              <a:rPr kumimoji="0" lang="ru-RU"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ru-RU" sz="2000" b="0" i="0" u="none" strike="noStrike" cap="none" normalizeH="0" baseline="0" dirty="0" smtClean="0">
                <a:ln>
                  <a:noFill/>
                </a:ln>
                <a:solidFill>
                  <a:schemeClr val="tx2">
                    <a:lumMod val="60000"/>
                    <a:lumOff val="40000"/>
                  </a:schemeClr>
                </a:solidFill>
                <a:effectLst/>
                <a:latin typeface="Arial" pitchFamily="34" charset="0"/>
                <a:ea typeface="Times New Roman" pitchFamily="18" charset="0"/>
                <a:cs typeface="Arial" pitchFamily="34" charset="0"/>
              </a:rPr>
              <a:t>то считайте - вам крупно повезло. Вы относитесь к людям, которым не страшно одиночество и которые прекрасно чувствуют себя в любой компании. Вы не боитесь новых знакомств и спокойно обходитесь без общения длительное время. Выбор профессии здесь практически не ограничен! Лучше всего подходит тип </a:t>
            </a:r>
            <a:r>
              <a:rPr kumimoji="0" lang="ru-RU" sz="2000" b="1" i="0" u="none" strike="noStrike" cap="none" normalizeH="0" baseline="0" dirty="0" smtClean="0">
                <a:ln>
                  <a:noFill/>
                </a:ln>
                <a:solidFill>
                  <a:schemeClr val="tx2">
                    <a:lumMod val="60000"/>
                    <a:lumOff val="40000"/>
                  </a:schemeClr>
                </a:solidFill>
                <a:effectLst/>
                <a:latin typeface="Arial" pitchFamily="34" charset="0"/>
                <a:ea typeface="Times New Roman" pitchFamily="18" charset="0"/>
                <a:cs typeface="Arial" pitchFamily="34" charset="0"/>
              </a:rPr>
              <a:t>человек-человек.</a:t>
            </a:r>
            <a:endParaRPr kumimoji="0" lang="ru-RU" sz="2000" b="0" i="0" u="none" strike="noStrike" cap="none" normalizeH="0" baseline="0" dirty="0" smtClean="0">
              <a:ln>
                <a:noFill/>
              </a:ln>
              <a:solidFill>
                <a:schemeClr val="tx2">
                  <a:lumMod val="60000"/>
                  <a:lumOff val="40000"/>
                </a:schemeClr>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2">
                    <a:lumMod val="75000"/>
                  </a:schemeClr>
                </a:solidFill>
                <a:effectLst/>
                <a:latin typeface="Arial" pitchFamily="34" charset="0"/>
                <a:ea typeface="Times New Roman" pitchFamily="18" charset="0"/>
                <a:cs typeface="Arial" pitchFamily="34" charset="0"/>
              </a:rPr>
              <a:t>12 до 15 очков</a:t>
            </a:r>
            <a:r>
              <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У вас огромный потенциал энергии и сил, которых хватит для работы с большой аудиторией и коллективом коллег. Вам будет тесно в маленькой лаборатории или у конвейера, охотничьем хозяйстве или мастерской.</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Номер слайда 3"/>
          <p:cNvSpPr>
            <a:spLocks noGrp="1"/>
          </p:cNvSpPr>
          <p:nvPr>
            <p:ph type="sldNum" sz="quarter" idx="12"/>
          </p:nvPr>
        </p:nvSpPr>
        <p:spPr>
          <a:xfrm>
            <a:off x="6553200" y="6429375"/>
            <a:ext cx="2133600" cy="323850"/>
          </a:xfrm>
          <a:noFill/>
          <a:extLst>
            <a:ext uri="{909E8E84-426E-40DD-AFC4-6F175D3DCCD1}"/>
            <a:ext uri="{91240B29-F687-4F45-9708-019B960494DF}"/>
            <a:ext uri="{AF507438-7753-43E0-B8FC-AC1667EBCBE1}"/>
          </a:extLst>
        </p:spPr>
        <p:txBody>
          <a:bodyPr/>
          <a:lstStyle/>
          <a:p>
            <a:pPr>
              <a:defRPr/>
            </a:pPr>
            <a:fld id="{F0C92037-0E8D-4509-A42B-70C84C49F2DD}" type="slidenum">
              <a:rPr lang="ru-RU" sz="1200">
                <a:latin typeface="+mn-lt"/>
              </a:rPr>
              <a:pPr>
                <a:defRPr/>
              </a:pPr>
              <a:t>19</a:t>
            </a:fld>
            <a:endParaRPr lang="ru-RU" sz="1200">
              <a:latin typeface="+mn-lt"/>
            </a:endParaRPr>
          </a:p>
        </p:txBody>
      </p:sp>
      <p:pic>
        <p:nvPicPr>
          <p:cNvPr id="50178" name="Рисунок 3"/>
          <p:cNvPicPr>
            <a:picLocks noGrp="1" noChangeAspect="1" noChangeArrowheads="1"/>
          </p:cNvPicPr>
          <p:nvPr>
            <p:ph idx="4294967295"/>
          </p:nvPr>
        </p:nvPicPr>
        <p:blipFill>
          <a:blip r:embed="rId2"/>
          <a:srcRect/>
          <a:stretch>
            <a:fillRect/>
          </a:stretch>
        </p:blipFill>
        <p:spPr>
          <a:xfrm>
            <a:off x="2857488" y="1071546"/>
            <a:ext cx="3924300" cy="3848100"/>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Box 2"/>
          <p:cNvSpPr txBox="1">
            <a:spLocks noChangeArrowheads="1"/>
          </p:cNvSpPr>
          <p:nvPr/>
        </p:nvSpPr>
        <p:spPr bwMode="auto">
          <a:xfrm>
            <a:off x="827088" y="720725"/>
            <a:ext cx="7705725" cy="4031873"/>
          </a:xfrm>
          <a:prstGeom prst="rect">
            <a:avLst/>
          </a:prstGeom>
          <a:noFill/>
          <a:ln w="9525">
            <a:noFill/>
            <a:miter lim="800000"/>
            <a:headEnd/>
            <a:tailEnd/>
          </a:ln>
        </p:spPr>
        <p:txBody>
          <a:bodyPr>
            <a:spAutoFit/>
          </a:bodyPr>
          <a:lstStyle/>
          <a:p>
            <a:pPr algn="just"/>
            <a:r>
              <a:rPr lang="ru-RU" sz="3200" dirty="0" smtClean="0">
                <a:solidFill>
                  <a:srgbClr val="FF0000"/>
                </a:solidFill>
              </a:rPr>
              <a:t>Выбор профессии </a:t>
            </a:r>
            <a:r>
              <a:rPr lang="ru-RU" sz="3200" dirty="0" smtClean="0"/>
              <a:t>– одно из наиболее серьезных, самых важных жизненных решений. Сделав выбор, мы не только определяем основное занятие на всю жизнь, но и часто определяем этим свой круг общения, стиль жизни, а иногда и судьбу. </a:t>
            </a:r>
            <a:r>
              <a:rPr lang="ru-RU" sz="3200" dirty="0" smtClean="0">
                <a:solidFill>
                  <a:schemeClr val="tx1">
                    <a:lumMod val="75000"/>
                  </a:schemeClr>
                </a:solidFill>
              </a:rPr>
              <a:t>Поэтому выбор профессии –это путевка в жизнь.</a:t>
            </a:r>
            <a:endParaRPr lang="ru-RU" sz="3200" dirty="0">
              <a:solidFill>
                <a:schemeClr val="tx1">
                  <a:lumMod val="75000"/>
                </a:schemeClr>
              </a:solidFill>
              <a:latin typeface="Franklin Gothic Book" pitchFamily="34" charset="0"/>
            </a:endParaRPr>
          </a:p>
        </p:txBody>
      </p:sp>
      <p:sp>
        <p:nvSpPr>
          <p:cNvPr id="17410" name="Номер слайда 3"/>
          <p:cNvSpPr>
            <a:spLocks noGrp="1"/>
          </p:cNvSpPr>
          <p:nvPr>
            <p:ph type="sldNum" sz="quarter" idx="12"/>
          </p:nvPr>
        </p:nvSpPr>
        <p:spPr>
          <a:xfrm>
            <a:off x="6553200" y="6429375"/>
            <a:ext cx="2133600" cy="323850"/>
          </a:xfrm>
          <a:noFill/>
          <a:extLst>
            <a:ext uri="{909E8E84-426E-40DD-AFC4-6F175D3DCCD1}"/>
            <a:ext uri="{91240B29-F687-4F45-9708-019B960494DF}"/>
            <a:ext uri="{AF507438-7753-43E0-B8FC-AC1667EBCBE1}"/>
          </a:extLst>
        </p:spPr>
        <p:txBody>
          <a:bodyPr/>
          <a:lstStyle/>
          <a:p>
            <a:pPr>
              <a:defRPr/>
            </a:pPr>
            <a:fld id="{9AF4F552-15FA-4CBC-A9D3-D6C0EFD85763}" type="slidenum">
              <a:rPr lang="ru-RU" sz="1200">
                <a:latin typeface="+mn-lt"/>
              </a:rPr>
              <a:pPr>
                <a:defRPr/>
              </a:pPr>
              <a:t>2</a:t>
            </a:fld>
            <a:endParaRPr lang="ru-RU" sz="1200">
              <a:latin typeface="+mn-lt"/>
            </a:endParaRPr>
          </a:p>
        </p:txBody>
      </p:sp>
      <p:pic>
        <p:nvPicPr>
          <p:cNvPr id="17411" name="Рисунок 3"/>
          <p:cNvPicPr>
            <a:picLocks noChangeAspect="1" noChangeArrowheads="1"/>
          </p:cNvPicPr>
          <p:nvPr/>
        </p:nvPicPr>
        <p:blipFill>
          <a:blip r:embed="rId3" cstate="print"/>
          <a:srcRect/>
          <a:stretch>
            <a:fillRect/>
          </a:stretch>
        </p:blipFill>
        <p:spPr bwMode="auto">
          <a:xfrm>
            <a:off x="3357554" y="4857760"/>
            <a:ext cx="2101838" cy="152875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Номер слайда 3"/>
          <p:cNvSpPr>
            <a:spLocks noGrp="1"/>
          </p:cNvSpPr>
          <p:nvPr>
            <p:ph type="sldNum" sz="quarter" idx="12"/>
          </p:nvPr>
        </p:nvSpPr>
        <p:spPr>
          <a:xfrm>
            <a:off x="6553200" y="6429375"/>
            <a:ext cx="2133600" cy="323850"/>
          </a:xfrm>
          <a:noFill/>
          <a:extLst>
            <a:ext uri="{909E8E84-426E-40DD-AFC4-6F175D3DCCD1}"/>
            <a:ext uri="{91240B29-F687-4F45-9708-019B960494DF}"/>
            <a:ext uri="{AF507438-7753-43E0-B8FC-AC1667EBCBE1}"/>
          </a:extLst>
        </p:spPr>
        <p:txBody>
          <a:bodyPr/>
          <a:lstStyle/>
          <a:p>
            <a:pPr>
              <a:defRPr/>
            </a:pPr>
            <a:fld id="{684DB37A-45CA-4F02-B2AB-AD7823A3722C}" type="slidenum">
              <a:rPr lang="ru-RU" sz="1200">
                <a:latin typeface="+mn-lt"/>
              </a:rPr>
              <a:pPr>
                <a:defRPr/>
              </a:pPr>
              <a:t>3</a:t>
            </a:fld>
            <a:endParaRPr lang="ru-RU" sz="1200">
              <a:latin typeface="+mn-lt"/>
            </a:endParaRPr>
          </a:p>
        </p:txBody>
      </p:sp>
      <p:sp>
        <p:nvSpPr>
          <p:cNvPr id="21507" name="TextBox 2"/>
          <p:cNvSpPr txBox="1">
            <a:spLocks noChangeArrowheads="1"/>
          </p:cNvSpPr>
          <p:nvPr/>
        </p:nvSpPr>
        <p:spPr bwMode="auto">
          <a:xfrm>
            <a:off x="1357290" y="714356"/>
            <a:ext cx="6592887" cy="5509200"/>
          </a:xfrm>
          <a:prstGeom prst="rect">
            <a:avLst/>
          </a:prstGeom>
          <a:noFill/>
          <a:ln w="9525">
            <a:noFill/>
            <a:miter lim="800000"/>
            <a:headEnd/>
            <a:tailEnd/>
          </a:ln>
        </p:spPr>
        <p:txBody>
          <a:bodyPr>
            <a:spAutoFit/>
          </a:bodyPr>
          <a:lstStyle/>
          <a:p>
            <a:r>
              <a:rPr lang="ru-RU" sz="3200" b="1" dirty="0" smtClean="0">
                <a:solidFill>
                  <a:schemeClr val="accent4">
                    <a:lumMod val="50000"/>
                  </a:schemeClr>
                </a:solidFill>
              </a:rPr>
              <a:t>Профессия</a:t>
            </a:r>
            <a:r>
              <a:rPr lang="ru-RU" sz="3200" dirty="0" smtClean="0"/>
              <a:t> – род трудовой деятельности, требующий определенной подготовки и являющийся обычно источником существования.</a:t>
            </a:r>
          </a:p>
          <a:p>
            <a:r>
              <a:rPr lang="ru-RU" sz="3200" dirty="0" smtClean="0"/>
              <a:t>Сегодня мы с вами не только познакомимся с конкретными профессиями , но и постараемся узнать и выявить ваши склонности к тем или иным профессиям. </a:t>
            </a:r>
            <a:endParaRPr lang="ru-RU"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Заголовок 1"/>
          <p:cNvSpPr>
            <a:spLocks noGrp="1"/>
          </p:cNvSpPr>
          <p:nvPr>
            <p:ph type="title" idx="4294967295"/>
          </p:nvPr>
        </p:nvSpPr>
        <p:spPr>
          <a:xfrm>
            <a:off x="685800" y="609600"/>
            <a:ext cx="7773988" cy="874713"/>
          </a:xfrm>
        </p:spPr>
        <p:txBody>
          <a:bodyPr/>
          <a:lstStyle/>
          <a:p>
            <a:r>
              <a:rPr lang="ru-RU" b="1" dirty="0" smtClean="0">
                <a:latin typeface="Franklin Gothic Book" pitchFamily="34" charset="0"/>
              </a:rPr>
              <a:t>Разминка</a:t>
            </a:r>
            <a:endParaRPr lang="ru-RU" b="1" dirty="0">
              <a:latin typeface="Franklin Gothic Book" pitchFamily="34" charset="0"/>
            </a:endParaRPr>
          </a:p>
        </p:txBody>
      </p:sp>
      <p:sp>
        <p:nvSpPr>
          <p:cNvPr id="19458" name="Номер слайда 3"/>
          <p:cNvSpPr>
            <a:spLocks noGrp="1"/>
          </p:cNvSpPr>
          <p:nvPr>
            <p:ph type="sldNum" sz="quarter" idx="12"/>
          </p:nvPr>
        </p:nvSpPr>
        <p:spPr>
          <a:xfrm>
            <a:off x="6553200" y="6429375"/>
            <a:ext cx="2133600" cy="323850"/>
          </a:xfrm>
          <a:noFill/>
          <a:extLst>
            <a:ext uri="{909E8E84-426E-40DD-AFC4-6F175D3DCCD1}"/>
            <a:ext uri="{91240B29-F687-4F45-9708-019B960494DF}"/>
            <a:ext uri="{AF507438-7753-43E0-B8FC-AC1667EBCBE1}"/>
          </a:extLst>
        </p:spPr>
        <p:txBody>
          <a:bodyPr/>
          <a:lstStyle/>
          <a:p>
            <a:pPr>
              <a:defRPr/>
            </a:pPr>
            <a:fld id="{46C0E4C9-4169-48AF-ACEA-9E98E3A0EACD}" type="slidenum">
              <a:rPr lang="ru-RU" sz="1200">
                <a:latin typeface="+mn-lt"/>
              </a:rPr>
              <a:pPr>
                <a:defRPr/>
              </a:pPr>
              <a:t>4</a:t>
            </a:fld>
            <a:endParaRPr lang="ru-RU" sz="1200">
              <a:latin typeface="+mn-lt"/>
            </a:endParaRPr>
          </a:p>
        </p:txBody>
      </p:sp>
      <p:sp>
        <p:nvSpPr>
          <p:cNvPr id="19459" name="TextBox 2"/>
          <p:cNvSpPr txBox="1">
            <a:spLocks noChangeArrowheads="1"/>
          </p:cNvSpPr>
          <p:nvPr/>
        </p:nvSpPr>
        <p:spPr bwMode="auto">
          <a:xfrm>
            <a:off x="642910" y="1428736"/>
            <a:ext cx="7858180" cy="4832092"/>
          </a:xfrm>
          <a:prstGeom prst="rect">
            <a:avLst/>
          </a:prstGeom>
          <a:noFill/>
          <a:ln w="9525">
            <a:noFill/>
            <a:miter lim="800000"/>
            <a:headEnd/>
            <a:tailEnd/>
          </a:ln>
        </p:spPr>
        <p:txBody>
          <a:bodyPr wrap="square">
            <a:spAutoFit/>
          </a:bodyPr>
          <a:lstStyle/>
          <a:p>
            <a:r>
              <a:rPr lang="ru-RU" sz="2000" dirty="0" smtClean="0"/>
              <a:t>– </a:t>
            </a:r>
            <a:r>
              <a:rPr lang="ru-RU" sz="2400" dirty="0" smtClean="0">
                <a:solidFill>
                  <a:schemeClr val="tx1">
                    <a:lumMod val="50000"/>
                  </a:schemeClr>
                </a:solidFill>
              </a:rPr>
              <a:t>Ткань, раскрой, костюм, ателье, ножницы… </a:t>
            </a:r>
          </a:p>
          <a:p>
            <a:r>
              <a:rPr lang="ru-RU" sz="2400" dirty="0" smtClean="0">
                <a:solidFill>
                  <a:schemeClr val="tx1">
                    <a:lumMod val="50000"/>
                  </a:schemeClr>
                </a:solidFill>
              </a:rPr>
              <a:t>– Театр, зрители, сцена, аплодисменты, костюм, </a:t>
            </a:r>
            <a:r>
              <a:rPr lang="ru-RU" sz="2400" dirty="0" smtClean="0">
                <a:solidFill>
                  <a:schemeClr val="tx1">
                    <a:lumMod val="50000"/>
                  </a:schemeClr>
                </a:solidFill>
              </a:rPr>
              <a:t>……..</a:t>
            </a:r>
            <a:endParaRPr lang="ru-RU" sz="2400" dirty="0" smtClean="0">
              <a:solidFill>
                <a:schemeClr val="tx1">
                  <a:lumMod val="50000"/>
                </a:schemeClr>
              </a:solidFill>
            </a:endParaRPr>
          </a:p>
          <a:p>
            <a:r>
              <a:rPr lang="ru-RU" sz="2400" dirty="0" smtClean="0">
                <a:solidFill>
                  <a:schemeClr val="tx1">
                    <a:lumMod val="50000"/>
                  </a:schemeClr>
                </a:solidFill>
              </a:rPr>
              <a:t> – Белый халат, больной, </a:t>
            </a:r>
            <a:r>
              <a:rPr lang="ru-RU" sz="2400" dirty="0" smtClean="0">
                <a:solidFill>
                  <a:schemeClr val="tx1">
                    <a:lumMod val="50000"/>
                  </a:schemeClr>
                </a:solidFill>
              </a:rPr>
              <a:t>поликлиника……</a:t>
            </a:r>
            <a:endParaRPr lang="ru-RU" sz="2400" dirty="0" smtClean="0">
              <a:solidFill>
                <a:schemeClr val="tx1">
                  <a:lumMod val="50000"/>
                </a:schemeClr>
              </a:solidFill>
            </a:endParaRPr>
          </a:p>
          <a:p>
            <a:r>
              <a:rPr lang="ru-RU" sz="2400" dirty="0" smtClean="0">
                <a:solidFill>
                  <a:schemeClr val="tx1">
                    <a:lumMod val="50000"/>
                  </a:schemeClr>
                </a:solidFill>
              </a:rPr>
              <a:t>– Правопорядок, преступник, </a:t>
            </a:r>
            <a:r>
              <a:rPr lang="ru-RU" sz="2400" dirty="0" smtClean="0">
                <a:solidFill>
                  <a:schemeClr val="tx1">
                    <a:lumMod val="50000"/>
                  </a:schemeClr>
                </a:solidFill>
              </a:rPr>
              <a:t>охрана, </a:t>
            </a:r>
            <a:r>
              <a:rPr lang="ru-RU" sz="2400" dirty="0" smtClean="0">
                <a:solidFill>
                  <a:schemeClr val="tx1">
                    <a:lumMod val="50000"/>
                  </a:schemeClr>
                </a:solidFill>
              </a:rPr>
              <a:t>пост, сила, безопасность……</a:t>
            </a:r>
          </a:p>
          <a:p>
            <a:r>
              <a:rPr lang="ru-RU" sz="2400" dirty="0" smtClean="0">
                <a:solidFill>
                  <a:schemeClr val="tx1">
                    <a:lumMod val="50000"/>
                  </a:schemeClr>
                </a:solidFill>
              </a:rPr>
              <a:t>-Тесто, мука, печь, хлеб, аромат, вкус</a:t>
            </a:r>
            <a:r>
              <a:rPr lang="ru-RU" sz="2400" dirty="0" smtClean="0">
                <a:solidFill>
                  <a:schemeClr val="tx1">
                    <a:lumMod val="50000"/>
                  </a:schemeClr>
                </a:solidFill>
              </a:rPr>
              <a:t>……</a:t>
            </a:r>
          </a:p>
          <a:p>
            <a:r>
              <a:rPr lang="ru-RU" sz="2400" dirty="0" smtClean="0">
                <a:solidFill>
                  <a:schemeClr val="tx1">
                    <a:lumMod val="50000"/>
                  </a:schemeClr>
                </a:solidFill>
              </a:rPr>
              <a:t> </a:t>
            </a:r>
            <a:r>
              <a:rPr lang="ru-RU" sz="2400" dirty="0" smtClean="0"/>
              <a:t>-</a:t>
            </a:r>
            <a:r>
              <a:rPr lang="ru-RU" sz="2400" dirty="0" smtClean="0">
                <a:solidFill>
                  <a:schemeClr val="tx1">
                    <a:lumMod val="50000"/>
                  </a:schemeClr>
                </a:solidFill>
              </a:rPr>
              <a:t>Красота, ножницы, прическа, стиль, краска, клиент……</a:t>
            </a:r>
          </a:p>
          <a:p>
            <a:r>
              <a:rPr lang="ru-RU" sz="2400" dirty="0" smtClean="0">
                <a:solidFill>
                  <a:schemeClr val="tx1">
                    <a:lumMod val="50000"/>
                  </a:schemeClr>
                </a:solidFill>
              </a:rPr>
              <a:t>– Ясли, детский сад, прогулка, сон, утренник, хоровод…….</a:t>
            </a:r>
          </a:p>
          <a:p>
            <a:endParaRPr lang="ru-RU" sz="2400" dirty="0" smtClean="0">
              <a:solidFill>
                <a:schemeClr val="tx1">
                  <a:lumMod val="50000"/>
                </a:schemeClr>
              </a:solidFill>
            </a:endParaRPr>
          </a:p>
          <a:p>
            <a:pPr marL="285750" indent="-285750">
              <a:buFont typeface="Arial" charset="0"/>
              <a:buChar char="•"/>
            </a:pPr>
            <a:endParaRPr lang="ru-RU" sz="2000" dirty="0">
              <a:latin typeface="Franklin Gothic Book"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idx="4294967295"/>
          </p:nvPr>
        </p:nvSpPr>
        <p:spPr>
          <a:xfrm>
            <a:off x="914400" y="285750"/>
            <a:ext cx="8229600" cy="1296988"/>
          </a:xfrm>
        </p:spPr>
        <p:txBody>
          <a:bodyPr/>
          <a:lstStyle/>
          <a:p>
            <a:r>
              <a:rPr lang="ru-RU" b="1" dirty="0" smtClean="0">
                <a:latin typeface="Franklin Gothic Book" pitchFamily="34" charset="0"/>
              </a:rPr>
              <a:t>Самая -самая</a:t>
            </a:r>
            <a:endParaRPr lang="ru-RU" b="1" dirty="0">
              <a:latin typeface="Franklin Gothic Book" pitchFamily="34" charset="0"/>
            </a:endParaRPr>
          </a:p>
        </p:txBody>
      </p:sp>
      <p:sp>
        <p:nvSpPr>
          <p:cNvPr id="23554" name="Номер слайда 5"/>
          <p:cNvSpPr>
            <a:spLocks noGrp="1"/>
          </p:cNvSpPr>
          <p:nvPr>
            <p:ph type="sldNum" sz="quarter" idx="12"/>
          </p:nvPr>
        </p:nvSpPr>
        <p:spPr>
          <a:xfrm>
            <a:off x="6553200" y="6429375"/>
            <a:ext cx="2133600" cy="323850"/>
          </a:xfrm>
          <a:noFill/>
          <a:extLst>
            <a:ext uri="{909E8E84-426E-40DD-AFC4-6F175D3DCCD1}"/>
            <a:ext uri="{91240B29-F687-4F45-9708-019B960494DF}"/>
            <a:ext uri="{AF507438-7753-43E0-B8FC-AC1667EBCBE1}"/>
          </a:extLst>
        </p:spPr>
        <p:txBody>
          <a:bodyPr/>
          <a:lstStyle/>
          <a:p>
            <a:pPr>
              <a:defRPr/>
            </a:pPr>
            <a:fld id="{7A5E897D-3D8E-45D2-A5C3-80AC0ED83165}" type="slidenum">
              <a:rPr lang="ru-RU" sz="1200">
                <a:latin typeface="+mn-lt"/>
              </a:rPr>
              <a:pPr>
                <a:defRPr/>
              </a:pPr>
              <a:t>5</a:t>
            </a:fld>
            <a:endParaRPr lang="ru-RU" sz="1200">
              <a:latin typeface="+mn-lt"/>
            </a:endParaRPr>
          </a:p>
        </p:txBody>
      </p:sp>
      <p:sp>
        <p:nvSpPr>
          <p:cNvPr id="6" name="Прямоугольник 5"/>
          <p:cNvSpPr/>
          <p:nvPr/>
        </p:nvSpPr>
        <p:spPr>
          <a:xfrm>
            <a:off x="1285852" y="1785926"/>
            <a:ext cx="7072362" cy="2246769"/>
          </a:xfrm>
          <a:prstGeom prst="rect">
            <a:avLst/>
          </a:prstGeom>
        </p:spPr>
        <p:txBody>
          <a:bodyPr wrap="square">
            <a:spAutoFit/>
          </a:bodyPr>
          <a:lstStyle/>
          <a:p>
            <a:pPr lvl="0"/>
            <a:r>
              <a:rPr lang="ru-RU" sz="2000" dirty="0" smtClean="0">
                <a:solidFill>
                  <a:schemeClr val="tx1">
                    <a:lumMod val="50000"/>
                  </a:schemeClr>
                </a:solidFill>
              </a:rPr>
              <a:t>Самая зеленая ……………….</a:t>
            </a:r>
          </a:p>
          <a:p>
            <a:pPr lvl="0"/>
            <a:r>
              <a:rPr lang="ru-RU" sz="2000" dirty="0" smtClean="0">
                <a:solidFill>
                  <a:schemeClr val="tx1">
                    <a:lumMod val="50000"/>
                  </a:schemeClr>
                </a:solidFill>
              </a:rPr>
              <a:t>Самая сладкая ………………..</a:t>
            </a:r>
          </a:p>
          <a:p>
            <a:pPr lvl="0"/>
            <a:r>
              <a:rPr lang="ru-RU" sz="2000" dirty="0" smtClean="0">
                <a:solidFill>
                  <a:schemeClr val="tx1">
                    <a:lumMod val="50000"/>
                  </a:schemeClr>
                </a:solidFill>
              </a:rPr>
              <a:t>Самая денежная </a:t>
            </a:r>
            <a:r>
              <a:rPr lang="ru-RU" sz="2000" dirty="0" smtClean="0">
                <a:solidFill>
                  <a:schemeClr val="tx1">
                    <a:lumMod val="50000"/>
                  </a:schemeClr>
                </a:solidFill>
              </a:rPr>
              <a:t>…………………..</a:t>
            </a:r>
            <a:endParaRPr lang="ru-RU" sz="2000" dirty="0" smtClean="0">
              <a:solidFill>
                <a:schemeClr val="tx1">
                  <a:lumMod val="50000"/>
                </a:schemeClr>
              </a:solidFill>
            </a:endParaRPr>
          </a:p>
          <a:p>
            <a:pPr lvl="0"/>
            <a:r>
              <a:rPr lang="ru-RU" sz="2000" dirty="0" smtClean="0">
                <a:solidFill>
                  <a:schemeClr val="tx1">
                    <a:lumMod val="50000"/>
                  </a:schemeClr>
                </a:solidFill>
              </a:rPr>
              <a:t>Самая детская ………………………</a:t>
            </a:r>
          </a:p>
          <a:p>
            <a:pPr lvl="0"/>
            <a:r>
              <a:rPr lang="ru-RU" sz="2000" dirty="0" smtClean="0">
                <a:solidFill>
                  <a:schemeClr val="tx1">
                    <a:lumMod val="50000"/>
                  </a:schemeClr>
                </a:solidFill>
              </a:rPr>
              <a:t>Самая смешная …………………..</a:t>
            </a:r>
          </a:p>
          <a:p>
            <a:pPr lvl="0"/>
            <a:r>
              <a:rPr lang="ru-RU" sz="2000" dirty="0" smtClean="0">
                <a:solidFill>
                  <a:schemeClr val="tx1">
                    <a:lumMod val="50000"/>
                  </a:schemeClr>
                </a:solidFill>
              </a:rPr>
              <a:t>Самая общительная …………………….</a:t>
            </a:r>
          </a:p>
          <a:p>
            <a:pPr lvl="0"/>
            <a:r>
              <a:rPr lang="ru-RU" sz="2000" dirty="0" smtClean="0">
                <a:solidFill>
                  <a:schemeClr val="tx1">
                    <a:lumMod val="50000"/>
                  </a:schemeClr>
                </a:solidFill>
              </a:rPr>
              <a:t>Самая серьезная ………………………..</a:t>
            </a:r>
            <a:endParaRPr lang="ru-RU" sz="2000" dirty="0">
              <a:solidFill>
                <a:schemeClr val="tx1">
                  <a:lumMod val="50000"/>
                </a:schemeClr>
              </a:solidFill>
            </a:endParaRPr>
          </a:p>
        </p:txBody>
      </p:sp>
      <p:pic>
        <p:nvPicPr>
          <p:cNvPr id="24580" name="Picture 4" descr="Иллюстрации профессии (24 фото) ."/>
          <p:cNvPicPr>
            <a:picLocks noChangeAspect="1" noChangeArrowheads="1"/>
          </p:cNvPicPr>
          <p:nvPr/>
        </p:nvPicPr>
        <p:blipFill>
          <a:blip r:embed="rId3"/>
          <a:srcRect/>
          <a:stretch>
            <a:fillRect/>
          </a:stretch>
        </p:blipFill>
        <p:spPr bwMode="auto">
          <a:xfrm>
            <a:off x="4000496" y="4214818"/>
            <a:ext cx="2286016" cy="1905017"/>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Заголовок 1"/>
          <p:cNvSpPr>
            <a:spLocks noGrp="1"/>
          </p:cNvSpPr>
          <p:nvPr>
            <p:ph type="title" idx="4294967295"/>
          </p:nvPr>
        </p:nvSpPr>
        <p:spPr>
          <a:xfrm>
            <a:off x="500063" y="500063"/>
            <a:ext cx="8229600" cy="1143000"/>
          </a:xfrm>
        </p:spPr>
        <p:txBody>
          <a:bodyPr/>
          <a:lstStyle/>
          <a:p>
            <a:r>
              <a:rPr lang="ru-RU" sz="4800" dirty="0" smtClean="0">
                <a:latin typeface="Franklin Gothic Book" pitchFamily="34" charset="0"/>
              </a:rPr>
              <a:t>Новые профессии </a:t>
            </a:r>
            <a:endParaRPr lang="ru-RU" sz="4800" dirty="0">
              <a:latin typeface="Franklin Gothic Book" pitchFamily="34" charset="0"/>
            </a:endParaRPr>
          </a:p>
        </p:txBody>
      </p:sp>
      <p:sp>
        <p:nvSpPr>
          <p:cNvPr id="25602" name="Номер слайда 3"/>
          <p:cNvSpPr>
            <a:spLocks noGrp="1"/>
          </p:cNvSpPr>
          <p:nvPr>
            <p:ph type="sldNum" sz="quarter" idx="12"/>
          </p:nvPr>
        </p:nvSpPr>
        <p:spPr>
          <a:xfrm>
            <a:off x="6553200" y="6429375"/>
            <a:ext cx="2133600" cy="323850"/>
          </a:xfrm>
          <a:noFill/>
          <a:extLst>
            <a:ext uri="{909E8E84-426E-40DD-AFC4-6F175D3DCCD1}"/>
            <a:ext uri="{91240B29-F687-4F45-9708-019B960494DF}"/>
            <a:ext uri="{AF507438-7753-43E0-B8FC-AC1667EBCBE1}"/>
          </a:extLst>
        </p:spPr>
        <p:txBody>
          <a:bodyPr/>
          <a:lstStyle/>
          <a:p>
            <a:pPr>
              <a:defRPr/>
            </a:pPr>
            <a:fld id="{25B61CE4-E909-4E42-A70F-C0BF09F1D2EC}" type="slidenum">
              <a:rPr lang="ru-RU" sz="1200">
                <a:latin typeface="+mn-lt"/>
              </a:rPr>
              <a:pPr>
                <a:defRPr/>
              </a:pPr>
              <a:t>6</a:t>
            </a:fld>
            <a:endParaRPr lang="ru-RU" sz="1200">
              <a:latin typeface="+mn-lt"/>
            </a:endParaRPr>
          </a:p>
        </p:txBody>
      </p:sp>
      <p:sp>
        <p:nvSpPr>
          <p:cNvPr id="6" name="Прямоугольник 5"/>
          <p:cNvSpPr/>
          <p:nvPr/>
        </p:nvSpPr>
        <p:spPr>
          <a:xfrm>
            <a:off x="714348" y="1643050"/>
            <a:ext cx="8072494" cy="3539430"/>
          </a:xfrm>
          <a:prstGeom prst="rect">
            <a:avLst/>
          </a:prstGeom>
        </p:spPr>
        <p:txBody>
          <a:bodyPr wrap="square">
            <a:spAutoFit/>
          </a:bodyPr>
          <a:lstStyle/>
          <a:p>
            <a:r>
              <a:rPr lang="ru-RU" sz="2800" b="1" dirty="0" smtClean="0"/>
              <a:t>Web-программист, web-дизайнер</a:t>
            </a:r>
            <a:r>
              <a:rPr lang="ru-RU" sz="2800" dirty="0" smtClean="0"/>
              <a:t> - это специалист по созданию сайтов для глобальной сети Интернет.</a:t>
            </a:r>
          </a:p>
          <a:p>
            <a:r>
              <a:rPr lang="ru-RU" sz="2800" b="1" dirty="0" smtClean="0"/>
              <a:t>Аудитор</a:t>
            </a:r>
            <a:r>
              <a:rPr lang="ru-RU" sz="2800" dirty="0" smtClean="0"/>
              <a:t> - это специалист, который проверяет финансовую деятельность компаний, </a:t>
            </a:r>
          </a:p>
          <a:p>
            <a:r>
              <a:rPr lang="ru-RU" sz="2800" b="1" dirty="0" smtClean="0"/>
              <a:t>Бренд-менеджер</a:t>
            </a:r>
            <a:r>
              <a:rPr lang="ru-RU" sz="2800" dirty="0" smtClean="0"/>
              <a:t> - специалист, который придумывает образ продукта - бренд - и продвигает этот образ в массы.</a:t>
            </a:r>
            <a:endParaRPr lang="ru-RU"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Заголовок 1"/>
          <p:cNvSpPr>
            <a:spLocks noGrp="1"/>
          </p:cNvSpPr>
          <p:nvPr>
            <p:ph type="title" idx="4294967295"/>
          </p:nvPr>
        </p:nvSpPr>
        <p:spPr>
          <a:xfrm>
            <a:off x="500063" y="500063"/>
            <a:ext cx="8229600" cy="1143000"/>
          </a:xfrm>
        </p:spPr>
        <p:txBody>
          <a:bodyPr/>
          <a:lstStyle/>
          <a:p>
            <a:r>
              <a:rPr lang="ru-RU" sz="4800" dirty="0" smtClean="0">
                <a:latin typeface="Franklin Gothic Book" pitchFamily="34" charset="0"/>
              </a:rPr>
              <a:t>Новые профессии </a:t>
            </a:r>
            <a:endParaRPr lang="ru-RU" sz="4800" dirty="0">
              <a:latin typeface="Franklin Gothic Book" pitchFamily="34" charset="0"/>
            </a:endParaRPr>
          </a:p>
        </p:txBody>
      </p:sp>
      <p:sp>
        <p:nvSpPr>
          <p:cNvPr id="25602" name="Номер слайда 3"/>
          <p:cNvSpPr>
            <a:spLocks noGrp="1"/>
          </p:cNvSpPr>
          <p:nvPr>
            <p:ph type="sldNum" sz="quarter" idx="12"/>
          </p:nvPr>
        </p:nvSpPr>
        <p:spPr>
          <a:xfrm>
            <a:off x="6553200" y="6429375"/>
            <a:ext cx="2133600" cy="323850"/>
          </a:xfrm>
          <a:noFill/>
          <a:extLst>
            <a:ext uri="{909E8E84-426E-40DD-AFC4-6F175D3DCCD1}"/>
            <a:ext uri="{91240B29-F687-4F45-9708-019B960494DF}"/>
            <a:ext uri="{AF507438-7753-43E0-B8FC-AC1667EBCBE1}"/>
          </a:extLst>
        </p:spPr>
        <p:txBody>
          <a:bodyPr/>
          <a:lstStyle/>
          <a:p>
            <a:pPr>
              <a:defRPr/>
            </a:pPr>
            <a:fld id="{25B61CE4-E909-4E42-A70F-C0BF09F1D2EC}" type="slidenum">
              <a:rPr lang="ru-RU" sz="1200">
                <a:latin typeface="+mn-lt"/>
              </a:rPr>
              <a:pPr>
                <a:defRPr/>
              </a:pPr>
              <a:t>7</a:t>
            </a:fld>
            <a:endParaRPr lang="ru-RU" sz="1200">
              <a:latin typeface="+mn-lt"/>
            </a:endParaRPr>
          </a:p>
        </p:txBody>
      </p:sp>
      <p:sp>
        <p:nvSpPr>
          <p:cNvPr id="6" name="Прямоугольник 5"/>
          <p:cNvSpPr/>
          <p:nvPr/>
        </p:nvSpPr>
        <p:spPr>
          <a:xfrm>
            <a:off x="714348" y="1643050"/>
            <a:ext cx="8072494" cy="2246769"/>
          </a:xfrm>
          <a:prstGeom prst="rect">
            <a:avLst/>
          </a:prstGeom>
        </p:spPr>
        <p:txBody>
          <a:bodyPr wrap="square">
            <a:spAutoFit/>
          </a:bodyPr>
          <a:lstStyle/>
          <a:p>
            <a:r>
              <a:rPr lang="ru-RU" sz="2800" b="1" dirty="0" smtClean="0"/>
              <a:t>Логистик</a:t>
            </a:r>
            <a:r>
              <a:rPr lang="ru-RU" sz="2800" dirty="0" smtClean="0"/>
              <a:t> - специалист, регулирующий потоки: складские, транспортные, производственные. </a:t>
            </a:r>
          </a:p>
          <a:p>
            <a:r>
              <a:rPr lang="ru-RU" sz="2800" b="1" dirty="0" err="1" smtClean="0"/>
              <a:t>Маркетолог</a:t>
            </a:r>
            <a:r>
              <a:rPr lang="ru-RU" sz="2800" dirty="0" smtClean="0"/>
              <a:t> - Специалист, изучающий рынок для того, чтобы узнать потребности покупателей, их вкусы и предпочтения.</a:t>
            </a:r>
          </a:p>
        </p:txBody>
      </p:sp>
      <p:sp>
        <p:nvSpPr>
          <p:cNvPr id="20482" name="AutoShape 2" descr="https://abakan-news.ru/wp-content/uploads/2021/08/1613567075_54-p-fon-dlya-prezentatsii-professii-59.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0484" name="Picture 4" descr="https://avatars.mds.yandex.net/i?id=f942bebb2427eea5a73176c8249ae787-4292855-images-thumbs&amp;ref=rim&amp;n=33&amp;w=260&amp;h=150"/>
          <p:cNvPicPr>
            <a:picLocks noChangeAspect="1" noChangeArrowheads="1"/>
          </p:cNvPicPr>
          <p:nvPr/>
        </p:nvPicPr>
        <p:blipFill>
          <a:blip r:embed="rId3"/>
          <a:srcRect/>
          <a:stretch>
            <a:fillRect/>
          </a:stretch>
        </p:blipFill>
        <p:spPr bwMode="auto">
          <a:xfrm>
            <a:off x="3500430" y="4286256"/>
            <a:ext cx="2928958" cy="1571636"/>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Заголовок 1"/>
          <p:cNvSpPr>
            <a:spLocks noGrp="1"/>
          </p:cNvSpPr>
          <p:nvPr>
            <p:ph type="title" idx="4294967295"/>
          </p:nvPr>
        </p:nvSpPr>
        <p:spPr>
          <a:xfrm>
            <a:off x="468313" y="549275"/>
            <a:ext cx="8229600" cy="1143000"/>
          </a:xfrm>
        </p:spPr>
        <p:txBody>
          <a:bodyPr/>
          <a:lstStyle/>
          <a:p>
            <a:r>
              <a:rPr lang="ru-RU" b="1" dirty="0" smtClean="0"/>
              <a:t>ТИПЫ ПРОФЕССИЙ</a:t>
            </a:r>
            <a:endParaRPr lang="ru-RU" dirty="0"/>
          </a:p>
        </p:txBody>
      </p:sp>
      <p:sp>
        <p:nvSpPr>
          <p:cNvPr id="29698" name="Номер слайда 5"/>
          <p:cNvSpPr>
            <a:spLocks noGrp="1"/>
          </p:cNvSpPr>
          <p:nvPr>
            <p:ph type="sldNum" sz="quarter" idx="12"/>
          </p:nvPr>
        </p:nvSpPr>
        <p:spPr>
          <a:xfrm>
            <a:off x="6553200" y="6429375"/>
            <a:ext cx="2133600" cy="323850"/>
          </a:xfrm>
          <a:noFill/>
          <a:extLst>
            <a:ext uri="{909E8E84-426E-40DD-AFC4-6F175D3DCCD1}"/>
            <a:ext uri="{91240B29-F687-4F45-9708-019B960494DF}"/>
            <a:ext uri="{AF507438-7753-43E0-B8FC-AC1667EBCBE1}"/>
          </a:extLst>
        </p:spPr>
        <p:txBody>
          <a:bodyPr/>
          <a:lstStyle/>
          <a:p>
            <a:pPr>
              <a:defRPr/>
            </a:pPr>
            <a:fld id="{B31149EB-D924-4CE1-AB55-C7C9ACCF1C00}" type="slidenum">
              <a:rPr lang="ru-RU" sz="1200">
                <a:latin typeface="+mn-lt"/>
              </a:rPr>
              <a:pPr>
                <a:defRPr/>
              </a:pPr>
              <a:t>8</a:t>
            </a:fld>
            <a:endParaRPr lang="ru-RU" sz="1200">
              <a:latin typeface="+mn-lt"/>
            </a:endParaRPr>
          </a:p>
        </p:txBody>
      </p:sp>
      <p:sp>
        <p:nvSpPr>
          <p:cNvPr id="29699" name="TextBox 4"/>
          <p:cNvSpPr txBox="1">
            <a:spLocks noChangeArrowheads="1"/>
          </p:cNvSpPr>
          <p:nvPr/>
        </p:nvSpPr>
        <p:spPr bwMode="auto">
          <a:xfrm>
            <a:off x="755650" y="1984374"/>
            <a:ext cx="7531126" cy="2862322"/>
          </a:xfrm>
          <a:prstGeom prst="rect">
            <a:avLst/>
          </a:prstGeom>
          <a:noFill/>
          <a:ln w="9525">
            <a:noFill/>
            <a:miter lim="800000"/>
            <a:headEnd/>
            <a:tailEnd/>
          </a:ln>
        </p:spPr>
        <p:txBody>
          <a:bodyPr wrap="square">
            <a:spAutoFit/>
          </a:bodyPr>
          <a:lstStyle/>
          <a:p>
            <a:r>
              <a:rPr lang="ru-RU" sz="3600" b="1" dirty="0">
                <a:solidFill>
                  <a:srgbClr val="FF0000"/>
                </a:solidFill>
                <a:latin typeface="Franklin Gothic Book" pitchFamily="34" charset="0"/>
              </a:rPr>
              <a:t>Человек</a:t>
            </a:r>
            <a:r>
              <a:rPr lang="ru-RU" sz="3600" dirty="0">
                <a:latin typeface="Franklin Gothic Book" pitchFamily="34" charset="0"/>
              </a:rPr>
              <a:t> – </a:t>
            </a:r>
            <a:r>
              <a:rPr lang="ru-RU" sz="3600" b="1" dirty="0">
                <a:solidFill>
                  <a:srgbClr val="00B050"/>
                </a:solidFill>
                <a:latin typeface="Franklin Gothic Book" pitchFamily="34" charset="0"/>
              </a:rPr>
              <a:t>природа</a:t>
            </a:r>
          </a:p>
          <a:p>
            <a:r>
              <a:rPr lang="ru-RU" sz="3600" b="1" dirty="0">
                <a:solidFill>
                  <a:srgbClr val="FF0000"/>
                </a:solidFill>
                <a:latin typeface="Franklin Gothic Book" pitchFamily="34" charset="0"/>
              </a:rPr>
              <a:t>Человек</a:t>
            </a:r>
            <a:r>
              <a:rPr lang="ru-RU" sz="3600" dirty="0">
                <a:latin typeface="Franklin Gothic Book" pitchFamily="34" charset="0"/>
              </a:rPr>
              <a:t> – </a:t>
            </a:r>
            <a:r>
              <a:rPr lang="ru-RU" sz="3600" b="1" dirty="0">
                <a:latin typeface="Franklin Gothic Book" pitchFamily="34" charset="0"/>
              </a:rPr>
              <a:t>техника</a:t>
            </a:r>
          </a:p>
          <a:p>
            <a:r>
              <a:rPr lang="ru-RU" sz="3600" b="1" dirty="0">
                <a:solidFill>
                  <a:srgbClr val="FF0000"/>
                </a:solidFill>
                <a:latin typeface="Franklin Gothic Book" pitchFamily="34" charset="0"/>
              </a:rPr>
              <a:t>Человек</a:t>
            </a:r>
            <a:r>
              <a:rPr lang="ru-RU" sz="3600" dirty="0">
                <a:latin typeface="Franklin Gothic Book" pitchFamily="34" charset="0"/>
              </a:rPr>
              <a:t> – </a:t>
            </a:r>
            <a:r>
              <a:rPr lang="ru-RU" sz="3600" b="1" dirty="0">
                <a:solidFill>
                  <a:srgbClr val="00B0F0"/>
                </a:solidFill>
                <a:latin typeface="Franklin Gothic Book" pitchFamily="34" charset="0"/>
              </a:rPr>
              <a:t>знаковая система</a:t>
            </a:r>
          </a:p>
          <a:p>
            <a:r>
              <a:rPr lang="ru-RU" sz="3600" b="1" dirty="0">
                <a:solidFill>
                  <a:srgbClr val="FF0000"/>
                </a:solidFill>
                <a:latin typeface="Franklin Gothic Book" pitchFamily="34" charset="0"/>
              </a:rPr>
              <a:t>Человек </a:t>
            </a:r>
            <a:r>
              <a:rPr lang="ru-RU" sz="3600" dirty="0">
                <a:latin typeface="Franklin Gothic Book" pitchFamily="34" charset="0"/>
              </a:rPr>
              <a:t>– </a:t>
            </a:r>
            <a:r>
              <a:rPr lang="ru-RU" sz="3600" b="1" dirty="0">
                <a:solidFill>
                  <a:srgbClr val="7030A0"/>
                </a:solidFill>
                <a:latin typeface="Franklin Gothic Book" pitchFamily="34" charset="0"/>
              </a:rPr>
              <a:t>художественный образ</a:t>
            </a:r>
          </a:p>
          <a:p>
            <a:r>
              <a:rPr lang="ru-RU" sz="3600" b="1" dirty="0">
                <a:solidFill>
                  <a:srgbClr val="FF0000"/>
                </a:solidFill>
                <a:latin typeface="Franklin Gothic Book" pitchFamily="34" charset="0"/>
              </a:rPr>
              <a:t>Человек </a:t>
            </a:r>
            <a:r>
              <a:rPr lang="ru-RU" sz="3600" dirty="0">
                <a:latin typeface="Franklin Gothic Book" pitchFamily="34" charset="0"/>
              </a:rPr>
              <a:t>– </a:t>
            </a:r>
            <a:r>
              <a:rPr lang="ru-RU" sz="3600" b="1" dirty="0" err="1">
                <a:solidFill>
                  <a:srgbClr val="FF0000"/>
                </a:solidFill>
                <a:latin typeface="Franklin Gothic Book" pitchFamily="34" charset="0"/>
              </a:rPr>
              <a:t>человек</a:t>
            </a:r>
            <a:endParaRPr lang="ru-RU" sz="3600" b="1" dirty="0">
              <a:solidFill>
                <a:srgbClr val="FF0000"/>
              </a:solidFill>
              <a:latin typeface="Franklin Gothic Book"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Номер слайда 6"/>
          <p:cNvSpPr>
            <a:spLocks noGrp="1"/>
          </p:cNvSpPr>
          <p:nvPr>
            <p:ph type="sldNum" sz="quarter" idx="12"/>
          </p:nvPr>
        </p:nvSpPr>
        <p:spPr>
          <a:xfrm>
            <a:off x="6553200" y="6429375"/>
            <a:ext cx="2133600" cy="323850"/>
          </a:xfrm>
          <a:noFill/>
          <a:extLst>
            <a:ext uri="{909E8E84-426E-40DD-AFC4-6F175D3DCCD1}"/>
            <a:ext uri="{91240B29-F687-4F45-9708-019B960494DF}"/>
            <a:ext uri="{AF507438-7753-43E0-B8FC-AC1667EBCBE1}"/>
          </a:extLst>
        </p:spPr>
        <p:txBody>
          <a:bodyPr/>
          <a:lstStyle/>
          <a:p>
            <a:pPr>
              <a:defRPr/>
            </a:pPr>
            <a:fld id="{C1417754-40C3-40F6-BD5F-E7FEC9428DAF}" type="slidenum">
              <a:rPr lang="ru-RU" sz="1200">
                <a:latin typeface="+mn-lt"/>
              </a:rPr>
              <a:pPr>
                <a:defRPr/>
              </a:pPr>
              <a:t>9</a:t>
            </a:fld>
            <a:endParaRPr lang="ru-RU" sz="1200">
              <a:latin typeface="+mn-lt"/>
            </a:endParaRPr>
          </a:p>
        </p:txBody>
      </p:sp>
      <p:sp>
        <p:nvSpPr>
          <p:cNvPr id="8" name="Прямоугольник 7"/>
          <p:cNvSpPr/>
          <p:nvPr/>
        </p:nvSpPr>
        <p:spPr>
          <a:xfrm>
            <a:off x="500034" y="714356"/>
            <a:ext cx="7786742" cy="4893647"/>
          </a:xfrm>
          <a:prstGeom prst="rect">
            <a:avLst/>
          </a:prstGeom>
        </p:spPr>
        <p:txBody>
          <a:bodyPr wrap="square">
            <a:spAutoFit/>
          </a:bodyPr>
          <a:lstStyle/>
          <a:p>
            <a:r>
              <a:rPr lang="ru-RU" sz="2400" dirty="0" smtClean="0">
                <a:solidFill>
                  <a:schemeClr val="tx1">
                    <a:lumMod val="75000"/>
                  </a:schemeClr>
                </a:solidFill>
              </a:rPr>
              <a:t>Первый тип: </a:t>
            </a:r>
            <a:r>
              <a:rPr lang="ru-RU" sz="2400" b="1" dirty="0" smtClean="0">
                <a:solidFill>
                  <a:srgbClr val="C00000"/>
                </a:solidFill>
              </a:rPr>
              <a:t>человек - природа</a:t>
            </a:r>
            <a:r>
              <a:rPr lang="ru-RU" sz="2400" b="1" dirty="0" smtClean="0"/>
              <a:t>.</a:t>
            </a:r>
            <a:r>
              <a:rPr lang="ru-RU" sz="2400" dirty="0" smtClean="0"/>
              <a:t> </a:t>
            </a:r>
            <a:r>
              <a:rPr lang="ru-RU" sz="2400" dirty="0" smtClean="0">
                <a:solidFill>
                  <a:schemeClr val="tx1">
                    <a:lumMod val="75000"/>
                  </a:schemeClr>
                </a:solidFill>
              </a:rPr>
              <a:t>Люди этих профессий имеют дело с живой и неживой природой (ветеринар, </a:t>
            </a:r>
            <a:r>
              <a:rPr lang="ru-RU" sz="2400" dirty="0" err="1" smtClean="0">
                <a:solidFill>
                  <a:schemeClr val="tx1">
                    <a:lumMod val="75000"/>
                  </a:schemeClr>
                </a:solidFill>
              </a:rPr>
              <a:t>агроном,овцевод</a:t>
            </a:r>
            <a:r>
              <a:rPr lang="ru-RU" sz="2400" dirty="0" smtClean="0">
                <a:solidFill>
                  <a:schemeClr val="tx1">
                    <a:lumMod val="75000"/>
                  </a:schemeClr>
                </a:solidFill>
              </a:rPr>
              <a:t>, механизатор, тракторист). </a:t>
            </a:r>
          </a:p>
          <a:p>
            <a:r>
              <a:rPr lang="ru-RU" sz="2400" dirty="0" smtClean="0">
                <a:solidFill>
                  <a:schemeClr val="tx1">
                    <a:lumMod val="75000"/>
                  </a:schemeClr>
                </a:solidFill>
              </a:rPr>
              <a:t>Второй тип</a:t>
            </a:r>
            <a:r>
              <a:rPr lang="ru-RU" sz="2400" dirty="0" smtClean="0"/>
              <a:t>: </a:t>
            </a:r>
            <a:r>
              <a:rPr lang="ru-RU" sz="2400" b="1" dirty="0" smtClean="0">
                <a:solidFill>
                  <a:srgbClr val="C00000"/>
                </a:solidFill>
              </a:rPr>
              <a:t>человек - техника.</a:t>
            </a:r>
            <a:r>
              <a:rPr lang="ru-RU" sz="2400" dirty="0" smtClean="0"/>
              <a:t> </a:t>
            </a:r>
            <a:r>
              <a:rPr lang="ru-RU" sz="2400" dirty="0" smtClean="0">
                <a:solidFill>
                  <a:schemeClr val="tx1">
                    <a:lumMod val="75000"/>
                  </a:schemeClr>
                </a:solidFill>
              </a:rPr>
              <a:t>Это могут быть летчики, водители, матросы, токари, слесари и другие профессии, использующие технические устройства.</a:t>
            </a:r>
          </a:p>
          <a:p>
            <a:r>
              <a:rPr lang="ru-RU" sz="2400" dirty="0" smtClean="0">
                <a:solidFill>
                  <a:schemeClr val="tx1">
                    <a:lumMod val="75000"/>
                  </a:schemeClr>
                </a:solidFill>
              </a:rPr>
              <a:t>Третий тип: </a:t>
            </a:r>
            <a:r>
              <a:rPr lang="ru-RU" sz="2400" b="1" dirty="0" smtClean="0">
                <a:solidFill>
                  <a:srgbClr val="C00000"/>
                </a:solidFill>
              </a:rPr>
              <a:t>человек - </a:t>
            </a:r>
            <a:r>
              <a:rPr lang="ru-RU" sz="2400" b="1" dirty="0" err="1" smtClean="0">
                <a:solidFill>
                  <a:srgbClr val="C00000"/>
                </a:solidFill>
              </a:rPr>
              <a:t>человек</a:t>
            </a:r>
            <a:r>
              <a:rPr lang="ru-RU" sz="2400" b="1" dirty="0" smtClean="0"/>
              <a:t>.</a:t>
            </a:r>
            <a:r>
              <a:rPr lang="ru-RU" sz="2400" dirty="0" smtClean="0"/>
              <a:t> </a:t>
            </a:r>
            <a:r>
              <a:rPr lang="ru-RU" sz="2400" dirty="0" smtClean="0">
                <a:solidFill>
                  <a:schemeClr val="tx1">
                    <a:lumMod val="75000"/>
                  </a:schemeClr>
                </a:solidFill>
              </a:rPr>
              <a:t>Предметом труда в этой профессии является другой человек, а характерной чертой деятельности - воздействие на других людей. К такому типу профессий относятся учитель, врач, журналист, продавец.</a:t>
            </a:r>
            <a:endParaRPr lang="ru-RU" sz="2400" dirty="0">
              <a:solidFill>
                <a:schemeClr val="tx1">
                  <a:lumMod val="7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ack of books design template">
  <a:themeElements>
    <a:clrScheme name="Тема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Тема Office">
      <a:majorFont>
        <a:latin typeface="Century Gothic"/>
        <a:ea typeface=""/>
        <a:cs typeface=""/>
      </a:majorFont>
      <a:minorFont>
        <a:latin typeface="Century Gothic"/>
        <a:ea typeface=""/>
        <a:cs typeface=""/>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ма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Тема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Тема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Тема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Тема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Тема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Тема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Тема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Тема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Тема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Тема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Тема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mpany Meeting">
  <a:themeElements>
    <a:clrScheme name="Company Meeting 1">
      <a:dk1>
        <a:srgbClr val="8383AD"/>
      </a:dk1>
      <a:lt1>
        <a:srgbClr val="FEFED6"/>
      </a:lt1>
      <a:dk2>
        <a:srgbClr val="404176"/>
      </a:dk2>
      <a:lt2>
        <a:srgbClr val="969696"/>
      </a:lt2>
      <a:accent1>
        <a:srgbClr val="BABE90"/>
      </a:accent1>
      <a:accent2>
        <a:srgbClr val="666699"/>
      </a:accent2>
      <a:accent3>
        <a:srgbClr val="FEFEE8"/>
      </a:accent3>
      <a:accent4>
        <a:srgbClr val="6F6F93"/>
      </a:accent4>
      <a:accent5>
        <a:srgbClr val="D9DBC6"/>
      </a:accent5>
      <a:accent6>
        <a:srgbClr val="5C5C8A"/>
      </a:accent6>
      <a:hlink>
        <a:srgbClr val="C09E4A"/>
      </a:hlink>
      <a:folHlink>
        <a:srgbClr val="006666"/>
      </a:folHlink>
    </a:clrScheme>
    <a:fontScheme name="Company Meeting">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mpany Meeting 1">
        <a:dk1>
          <a:srgbClr val="8383AD"/>
        </a:dk1>
        <a:lt1>
          <a:srgbClr val="FEFED6"/>
        </a:lt1>
        <a:dk2>
          <a:srgbClr val="404176"/>
        </a:dk2>
        <a:lt2>
          <a:srgbClr val="969696"/>
        </a:lt2>
        <a:accent1>
          <a:srgbClr val="BABE90"/>
        </a:accent1>
        <a:accent2>
          <a:srgbClr val="666699"/>
        </a:accent2>
        <a:accent3>
          <a:srgbClr val="FEFEE8"/>
        </a:accent3>
        <a:accent4>
          <a:srgbClr val="6F6F93"/>
        </a:accent4>
        <a:accent5>
          <a:srgbClr val="D9DBC6"/>
        </a:accent5>
        <a:accent6>
          <a:srgbClr val="5C5C8A"/>
        </a:accent6>
        <a:hlink>
          <a:srgbClr val="C09E4A"/>
        </a:hlink>
        <a:folHlink>
          <a:srgbClr val="006666"/>
        </a:folHlink>
      </a:clrScheme>
      <a:clrMap bg1="lt1" tx1="dk1" bg2="lt2" tx2="dk2" accent1="accent1" accent2="accent2" accent3="accent3" accent4="accent4" accent5="accent5" accent6="accent6" hlink="hlink" folHlink="folHlink"/>
    </a:extraClrScheme>
    <a:extraClrScheme>
      <a:clrScheme name="Company Meeting 2">
        <a:dk1>
          <a:srgbClr val="8383AD"/>
        </a:dk1>
        <a:lt1>
          <a:srgbClr val="FFFFFF"/>
        </a:lt1>
        <a:dk2>
          <a:srgbClr val="404176"/>
        </a:dk2>
        <a:lt2>
          <a:srgbClr val="969696"/>
        </a:lt2>
        <a:accent1>
          <a:srgbClr val="BABE90"/>
        </a:accent1>
        <a:accent2>
          <a:srgbClr val="666699"/>
        </a:accent2>
        <a:accent3>
          <a:srgbClr val="FFFFFF"/>
        </a:accent3>
        <a:accent4>
          <a:srgbClr val="6F6F93"/>
        </a:accent4>
        <a:accent5>
          <a:srgbClr val="D9DBC6"/>
        </a:accent5>
        <a:accent6>
          <a:srgbClr val="5C5C8A"/>
        </a:accent6>
        <a:hlink>
          <a:srgbClr val="C09E4A"/>
        </a:hlink>
        <a:folHlink>
          <a:srgbClr val="006666"/>
        </a:folHlink>
      </a:clrScheme>
      <a:clrMap bg1="lt1" tx1="dk1" bg2="lt2" tx2="dk2" accent1="accent1" accent2="accent2" accent3="accent3" accent4="accent4" accent5="accent5" accent6="accent6" hlink="hlink" folHlink="folHlink"/>
    </a:extraClrScheme>
    <a:extraClrScheme>
      <a:clrScheme name="Company Meeting 3">
        <a:dk1>
          <a:srgbClr val="4D4D4D"/>
        </a:dk1>
        <a:lt1>
          <a:srgbClr val="FFFFFF"/>
        </a:lt1>
        <a:dk2>
          <a:srgbClr val="000000"/>
        </a:dk2>
        <a:lt2>
          <a:srgbClr val="969696"/>
        </a:lt2>
        <a:accent1>
          <a:srgbClr val="DDDDDD"/>
        </a:accent1>
        <a:accent2>
          <a:srgbClr val="5F5F5F"/>
        </a:accent2>
        <a:accent3>
          <a:srgbClr val="FFFFFF"/>
        </a:accent3>
        <a:accent4>
          <a:srgbClr val="404040"/>
        </a:accent4>
        <a:accent5>
          <a:srgbClr val="EBEBEB"/>
        </a:accent5>
        <a:accent6>
          <a:srgbClr val="555555"/>
        </a:accent6>
        <a:hlink>
          <a:srgbClr val="C0C0C0"/>
        </a:hlink>
        <a:folHlink>
          <a:srgbClr val="808080"/>
        </a:folHlink>
      </a:clrScheme>
      <a:clrMap bg1="lt1" tx1="dk1" bg2="lt2" tx2="dk2" accent1="accent1" accent2="accent2" accent3="accent3" accent4="accent4" accent5="accent5" accent6="accent6" hlink="hlink" folHlink="folHlink"/>
    </a:extraClrScheme>
    <a:extraClrScheme>
      <a:clrScheme name="Company Meeting 4">
        <a:dk1>
          <a:srgbClr val="424262"/>
        </a:dk1>
        <a:lt1>
          <a:srgbClr val="FFFFFF"/>
        </a:lt1>
        <a:dk2>
          <a:srgbClr val="22659C"/>
        </a:dk2>
        <a:lt2>
          <a:srgbClr val="A4AEC2"/>
        </a:lt2>
        <a:accent1>
          <a:srgbClr val="B1C7E7"/>
        </a:accent1>
        <a:accent2>
          <a:srgbClr val="494983"/>
        </a:accent2>
        <a:accent3>
          <a:srgbClr val="FFFFFF"/>
        </a:accent3>
        <a:accent4>
          <a:srgbClr val="373753"/>
        </a:accent4>
        <a:accent5>
          <a:srgbClr val="D5E0F1"/>
        </a:accent5>
        <a:accent6>
          <a:srgbClr val="414176"/>
        </a:accent6>
        <a:hlink>
          <a:srgbClr val="6EADC4"/>
        </a:hlink>
        <a:folHlink>
          <a:srgbClr val="3E688E"/>
        </a:folHlink>
      </a:clrScheme>
      <a:clrMap bg1="lt1" tx1="dk1" bg2="lt2" tx2="dk2" accent1="accent1" accent2="accent2" accent3="accent3" accent4="accent4" accent5="accent5" accent6="accent6" hlink="hlink" folHlink="folHlink"/>
    </a:extraClrScheme>
    <a:extraClrScheme>
      <a:clrScheme name="Company Meeting 5">
        <a:dk1>
          <a:srgbClr val="000000"/>
        </a:dk1>
        <a:lt1>
          <a:srgbClr val="FFFFFF"/>
        </a:lt1>
        <a:dk2>
          <a:srgbClr val="404176"/>
        </a:dk2>
        <a:lt2>
          <a:srgbClr val="969696"/>
        </a:lt2>
        <a:accent1>
          <a:srgbClr val="B4CD81"/>
        </a:accent1>
        <a:accent2>
          <a:srgbClr val="717EB5"/>
        </a:accent2>
        <a:accent3>
          <a:srgbClr val="FFFFFF"/>
        </a:accent3>
        <a:accent4>
          <a:srgbClr val="000000"/>
        </a:accent4>
        <a:accent5>
          <a:srgbClr val="D6E3C1"/>
        </a:accent5>
        <a:accent6>
          <a:srgbClr val="6672A4"/>
        </a:accent6>
        <a:hlink>
          <a:srgbClr val="D793C2"/>
        </a:hlink>
        <a:folHlink>
          <a:srgbClr val="826799"/>
        </a:folHlink>
      </a:clrScheme>
      <a:clrMap bg1="lt1" tx1="dk1" bg2="lt2" tx2="dk2" accent1="accent1" accent2="accent2" accent3="accent3" accent4="accent4" accent5="accent5" accent6="accent6" hlink="hlink" folHlink="folHlink"/>
    </a:extraClrScheme>
    <a:extraClrScheme>
      <a:clrScheme name="Company Meeting 6">
        <a:dk1>
          <a:srgbClr val="111111"/>
        </a:dk1>
        <a:lt1>
          <a:srgbClr val="FAF5D2"/>
        </a:lt1>
        <a:dk2>
          <a:srgbClr val="4D4D4D"/>
        </a:dk2>
        <a:lt2>
          <a:srgbClr val="D0C59E"/>
        </a:lt2>
        <a:accent1>
          <a:srgbClr val="BABE90"/>
        </a:accent1>
        <a:accent2>
          <a:srgbClr val="666699"/>
        </a:accent2>
        <a:accent3>
          <a:srgbClr val="B2B2B2"/>
        </a:accent3>
        <a:accent4>
          <a:srgbClr val="D6D1B3"/>
        </a:accent4>
        <a:accent5>
          <a:srgbClr val="D9DBC6"/>
        </a:accent5>
        <a:accent6>
          <a:srgbClr val="5C5C8A"/>
        </a:accent6>
        <a:hlink>
          <a:srgbClr val="C09E4A"/>
        </a:hlink>
        <a:folHlink>
          <a:srgbClr val="006666"/>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619</TotalTime>
  <Words>1214</Words>
  <Application>Microsoft Office PowerPoint</Application>
  <PresentationFormat>Экран (4:3)</PresentationFormat>
  <Paragraphs>132</Paragraphs>
  <Slides>19</Slides>
  <Notes>12</Notes>
  <HiddenSlides>0</HiddenSlides>
  <MMClips>0</MMClips>
  <ScaleCrop>false</ScaleCrop>
  <HeadingPairs>
    <vt:vector size="4" baseType="variant">
      <vt:variant>
        <vt:lpstr>Тема</vt:lpstr>
      </vt:variant>
      <vt:variant>
        <vt:i4>2</vt:i4>
      </vt:variant>
      <vt:variant>
        <vt:lpstr>Заголовки слайдов</vt:lpstr>
      </vt:variant>
      <vt:variant>
        <vt:i4>19</vt:i4>
      </vt:variant>
    </vt:vector>
  </HeadingPairs>
  <TitlesOfParts>
    <vt:vector size="21" baseType="lpstr">
      <vt:lpstr>Stack of books design template</vt:lpstr>
      <vt:lpstr>Company Meeting</vt:lpstr>
      <vt:lpstr> </vt:lpstr>
      <vt:lpstr>Слайд 2</vt:lpstr>
      <vt:lpstr>Слайд 3</vt:lpstr>
      <vt:lpstr>Разминка</vt:lpstr>
      <vt:lpstr>Самая -самая</vt:lpstr>
      <vt:lpstr>Новые профессии </vt:lpstr>
      <vt:lpstr>Новые профессии </vt:lpstr>
      <vt:lpstr>ТИПЫ ПРОФЕССИЙ</vt:lpstr>
      <vt:lpstr>Слайд 9</vt:lpstr>
      <vt:lpstr>Слайд 10</vt:lpstr>
      <vt:lpstr>Слайд 11</vt:lpstr>
      <vt:lpstr>Слайд 12</vt:lpstr>
      <vt:lpstr>Слайд 13</vt:lpstr>
      <vt:lpstr>Слайд 14</vt:lpstr>
      <vt:lpstr>Слайд 15</vt:lpstr>
      <vt:lpstr>Слайд 16</vt:lpstr>
      <vt:lpstr>Обработка результатов теста </vt:lpstr>
      <vt:lpstr>Слайд 18</vt:lpstr>
      <vt:lpstr>Слайд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Основы профессионального самоопределения</dc:title>
  <dc:creator>Натали</dc:creator>
  <cp:lastModifiedBy>бекэ</cp:lastModifiedBy>
  <cp:revision>102</cp:revision>
  <dcterms:modified xsi:type="dcterms:W3CDTF">2022-04-20T03:10:05Z</dcterms:modified>
</cp:coreProperties>
</file>