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60" r:id="rId4"/>
    <p:sldId id="257" r:id="rId5"/>
    <p:sldId id="267" r:id="rId6"/>
    <p:sldId id="268" r:id="rId7"/>
    <p:sldId id="266" r:id="rId8"/>
    <p:sldId id="265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4857752" cy="321468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Познай самого себя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Сократ</a:t>
            </a:r>
            <a:endParaRPr lang="ru-RU" sz="3600" dirty="0"/>
          </a:p>
        </p:txBody>
      </p:sp>
      <p:pic>
        <p:nvPicPr>
          <p:cNvPr id="1026" name="Picture 2" descr="Socrates Louv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402" y="500042"/>
            <a:ext cx="407659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Тест «самооценка»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357158" y="1928802"/>
            <a:ext cx="8358246" cy="1000132"/>
            <a:chOff x="-857288" y="2000240"/>
            <a:chExt cx="10358510" cy="1214446"/>
          </a:xfrm>
        </p:grpSpPr>
        <p:sp>
          <p:nvSpPr>
            <p:cNvPr id="4" name="Овал 3"/>
            <p:cNvSpPr/>
            <p:nvPr/>
          </p:nvSpPr>
          <p:spPr>
            <a:xfrm>
              <a:off x="428596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714480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000364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286248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43570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929454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286776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-857288" y="2000240"/>
              <a:ext cx="1214446" cy="12144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143248"/>
            <a:ext cx="28821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3600" dirty="0" smtClean="0"/>
              <a:t>Была ли вам интересна тема познания себя?</a:t>
            </a:r>
          </a:p>
          <a:p>
            <a:pPr>
              <a:buNone/>
            </a:pPr>
            <a:r>
              <a:rPr lang="ru-RU" sz="3600" dirty="0" smtClean="0"/>
              <a:t>- Как может верная самооценка помочь человеку в жизни?</a:t>
            </a:r>
          </a:p>
          <a:p>
            <a:pPr>
              <a:buNone/>
            </a:pPr>
            <a:r>
              <a:rPr lang="ru-RU" sz="3600" dirty="0" smtClean="0"/>
              <a:t>- Что нового узнали вы сегодня о себе?</a:t>
            </a:r>
          </a:p>
          <a:p>
            <a:pPr>
              <a:buNone/>
            </a:pPr>
            <a:r>
              <a:rPr lang="ru-RU" sz="3600" dirty="0" smtClean="0"/>
              <a:t>- Думаете ли вы продолжить наблюдение над собой?</a:t>
            </a:r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ru-RU" dirty="0" smtClean="0"/>
              <a:t>познакомиться  с некоторыми приемами самопознания,;</a:t>
            </a:r>
          </a:p>
          <a:p>
            <a:r>
              <a:rPr lang="ru-RU" dirty="0" smtClean="0"/>
              <a:t>учиться находить в себе главные черты, определять свои личные особенности; </a:t>
            </a:r>
          </a:p>
          <a:p>
            <a:r>
              <a:rPr lang="ru-RU" dirty="0" smtClean="0"/>
              <a:t>развитие  умений правильно оценивать себя и других; </a:t>
            </a:r>
          </a:p>
          <a:p>
            <a:r>
              <a:rPr lang="ru-RU" dirty="0" smtClean="0"/>
              <a:t>формирование веры в свои силы, в возможность стать лучше; </a:t>
            </a:r>
          </a:p>
          <a:p>
            <a:r>
              <a:rPr lang="ru-RU" dirty="0" smtClean="0"/>
              <a:t>пробудить в себе  желание к самопознанию, самовоспитанию.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24918" cy="5857916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1.Как вы считаете</a:t>
            </a:r>
            <a:r>
              <a:rPr lang="ru-RU" sz="3600" dirty="0" smtClean="0"/>
              <a:t>, должен ли человек стремиться </a:t>
            </a:r>
            <a:r>
              <a:rPr lang="ru-RU" sz="3600" dirty="0" smtClean="0"/>
              <a:t>познать </a:t>
            </a:r>
            <a:r>
              <a:rPr lang="ru-RU" sz="3600" dirty="0" smtClean="0">
                <a:solidFill>
                  <a:schemeClr val="tx1"/>
                </a:solidFill>
              </a:rPr>
              <a:t>себя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2. Что лучше: </a:t>
            </a:r>
            <a:r>
              <a:rPr lang="ru-RU" sz="3600" dirty="0" smtClean="0"/>
              <a:t>переоценить  </a:t>
            </a:r>
            <a:r>
              <a:rPr lang="ru-RU" sz="3600" dirty="0" smtClean="0">
                <a:solidFill>
                  <a:schemeClr val="tx1"/>
                </a:solidFill>
              </a:rPr>
              <a:t>или недооценить себя?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3. Как вы понимаете слова «самонаблюдение», «самоанализ», «</a:t>
            </a:r>
            <a:r>
              <a:rPr lang="ru-RU" sz="3600" dirty="0" err="1" smtClean="0">
                <a:solidFill>
                  <a:schemeClr val="tx1"/>
                </a:solidFill>
              </a:rPr>
              <a:t>самоиспытание</a:t>
            </a:r>
            <a:r>
              <a:rPr lang="ru-RU" sz="3600" dirty="0" smtClean="0">
                <a:solidFill>
                  <a:schemeClr val="tx1"/>
                </a:solidFill>
              </a:rPr>
              <a:t>»?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4. Как вы думаете, знаете вы себя?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Приемы самопознания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Самонаблюдение</a:t>
            </a:r>
          </a:p>
          <a:p>
            <a:r>
              <a:rPr lang="ru-RU" sz="4800" dirty="0" smtClean="0"/>
              <a:t>Самоанализ</a:t>
            </a:r>
          </a:p>
          <a:p>
            <a:r>
              <a:rPr lang="ru-RU" sz="4800" dirty="0" err="1" smtClean="0"/>
              <a:t>Самоиспытание</a:t>
            </a:r>
            <a:endParaRPr lang="ru-RU" sz="4800" dirty="0" smtClean="0"/>
          </a:p>
          <a:p>
            <a:r>
              <a:rPr lang="ru-RU" sz="4800" dirty="0" smtClean="0"/>
              <a:t>Самооценка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Дискуссия «Какого человека можно назвать уникальным?»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75212"/>
            <a:ext cx="2214578" cy="4282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401080" cy="432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УНИКАЛЬНЫЙ–      </a:t>
            </a:r>
          </a:p>
          <a:p>
            <a:pPr>
              <a:buNone/>
            </a:pPr>
            <a:r>
              <a:rPr lang="ru-RU" sz="3600" b="1" dirty="0" smtClean="0"/>
              <a:t>                       ЕДИНСТВЕННЫЙ</a:t>
            </a:r>
          </a:p>
          <a:p>
            <a:pPr>
              <a:buNone/>
            </a:pPr>
            <a:r>
              <a:rPr lang="ru-RU" sz="3600" b="1" dirty="0" smtClean="0"/>
              <a:t>                                  НЕПОВТОРИМЫЙ                 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8587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Создание автопортретов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894" y="2143116"/>
            <a:ext cx="5893964" cy="41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в группах «Кто я? Какой я?»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Кто я?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Какой Я?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928670"/>
            <a:ext cx="85011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Суждения о себе, о своей внешности, характере, внутреннем мире, о своих увлечениях, переживаниях, о том, за что вы себя уважаете.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САМООЦЕНКА - </a:t>
            </a:r>
            <a:r>
              <a:rPr lang="ru-RU" sz="4000" b="1" dirty="0" smtClean="0">
                <a:solidFill>
                  <a:schemeClr val="tx1"/>
                </a:solidFill>
              </a:rPr>
              <a:t>это оценка своих достоинств и недостатков.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358214" cy="43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225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Познай самого себя.  Сократ</vt:lpstr>
      <vt:lpstr>ЦЕЛИ:</vt:lpstr>
      <vt:lpstr>Слайд 3</vt:lpstr>
      <vt:lpstr>Приемы самопознания</vt:lpstr>
      <vt:lpstr>Дискуссия «Какого человека можно назвать уникальным?»</vt:lpstr>
      <vt:lpstr>Слайд 6</vt:lpstr>
      <vt:lpstr>Создание автопортретов</vt:lpstr>
      <vt:lpstr>Игра в группах «Кто я? Какой я?»</vt:lpstr>
      <vt:lpstr>САМООЦЕНКА - это оценка своих достоинств и недостатков. </vt:lpstr>
      <vt:lpstr>Тест «самооценка»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Познай самого себя. Сократ</dc:title>
  <dc:creator>123</dc:creator>
  <cp:lastModifiedBy>бекэ</cp:lastModifiedBy>
  <cp:revision>29</cp:revision>
  <dcterms:created xsi:type="dcterms:W3CDTF">2016-11-15T17:02:22Z</dcterms:created>
  <dcterms:modified xsi:type="dcterms:W3CDTF">2024-03-13T00:26:11Z</dcterms:modified>
</cp:coreProperties>
</file>