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3" r:id="rId4"/>
    <p:sldId id="257" r:id="rId5"/>
    <p:sldId id="273" r:id="rId6"/>
    <p:sldId id="258" r:id="rId7"/>
    <p:sldId id="274" r:id="rId8"/>
    <p:sldId id="259" r:id="rId9"/>
    <p:sldId id="275" r:id="rId10"/>
    <p:sldId id="260" r:id="rId11"/>
    <p:sldId id="276" r:id="rId12"/>
    <p:sldId id="261" r:id="rId13"/>
    <p:sldId id="277" r:id="rId14"/>
    <p:sldId id="268" r:id="rId15"/>
    <p:sldId id="262" r:id="rId16"/>
    <p:sldId id="263" r:id="rId17"/>
    <p:sldId id="269" r:id="rId18"/>
    <p:sldId id="264" r:id="rId19"/>
    <p:sldId id="270" r:id="rId20"/>
    <p:sldId id="267" r:id="rId21"/>
    <p:sldId id="271" r:id="rId22"/>
    <p:sldId id="278" r:id="rId23"/>
    <p:sldId id="272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D9D7-9063-4C72-A57C-E304DFFB93A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97CE-5F41-40D1-A9CD-4F347F152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D9D7-9063-4C72-A57C-E304DFFB93A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97CE-5F41-40D1-A9CD-4F347F152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D9D7-9063-4C72-A57C-E304DFFB93A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97CE-5F41-40D1-A9CD-4F347F152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D9D7-9063-4C72-A57C-E304DFFB93A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97CE-5F41-40D1-A9CD-4F347F152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D9D7-9063-4C72-A57C-E304DFFB93A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97CE-5F41-40D1-A9CD-4F347F152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D9D7-9063-4C72-A57C-E304DFFB93A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97CE-5F41-40D1-A9CD-4F347F152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D9D7-9063-4C72-A57C-E304DFFB93A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97CE-5F41-40D1-A9CD-4F347F152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D9D7-9063-4C72-A57C-E304DFFB93A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97CE-5F41-40D1-A9CD-4F347F152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D9D7-9063-4C72-A57C-E304DFFB93A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97CE-5F41-40D1-A9CD-4F347F152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D9D7-9063-4C72-A57C-E304DFFB93A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97CE-5F41-40D1-A9CD-4F347F152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D9D7-9063-4C72-A57C-E304DFFB93A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97CE-5F41-40D1-A9CD-4F347F152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6D9D7-9063-4C72-A57C-E304DFFB93A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A97CE-5F41-40D1-A9CD-4F347F152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ДРЕВНИЙ ВОСТОК 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4578" name="Picture 2" descr="https://avatars.mds.yandex.net/i?id=3a435500786eaefbb7af7af601c00193c11f549f-567058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643182"/>
            <a:ext cx="7143800" cy="30480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1"/>
            <a:ext cx="8072494" cy="435771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400" dirty="0" smtClean="0"/>
              <a:t>4. Он </a:t>
            </a:r>
            <a:r>
              <a:rPr lang="ru-RU" sz="4400" dirty="0"/>
              <a:t>самый мудрый и почетный,</a:t>
            </a:r>
          </a:p>
          <a:p>
            <a:pPr algn="ctr">
              <a:buNone/>
            </a:pPr>
            <a:r>
              <a:rPr lang="ru-RU" sz="4400" dirty="0"/>
              <a:t>Бог Брахма изо рта его создал,</a:t>
            </a:r>
          </a:p>
          <a:p>
            <a:pPr algn="ctr">
              <a:buNone/>
            </a:pPr>
            <a:r>
              <a:rPr lang="ru-RU" sz="4400" dirty="0"/>
              <a:t>И цвет его одежды белый,</a:t>
            </a:r>
          </a:p>
          <a:p>
            <a:pPr algn="ctr">
              <a:buNone/>
            </a:pPr>
            <a:r>
              <a:rPr lang="ru-RU" sz="4400" dirty="0"/>
              <a:t>К концу же жизни</a:t>
            </a:r>
          </a:p>
          <a:p>
            <a:pPr algn="ctr">
              <a:buNone/>
            </a:pPr>
            <a:r>
              <a:rPr lang="ru-RU" sz="4400" dirty="0"/>
              <a:t>Вдруг отшельником он </a:t>
            </a:r>
            <a:r>
              <a:rPr lang="ru-RU" sz="4400" dirty="0" smtClean="0"/>
              <a:t>стал</a:t>
            </a:r>
            <a:endParaRPr lang="ru-RU" sz="4400" dirty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Брахман</a:t>
            </a:r>
            <a:endParaRPr lang="ru-RU" dirty="0"/>
          </a:p>
        </p:txBody>
      </p:sp>
      <p:pic>
        <p:nvPicPr>
          <p:cNvPr id="4" name="Picture 2" descr="https://avatars.mds.yandex.net/i?id=3de41a38aaec0232159c45ca679a4d349375b313-5364055-images-thumbs&amp;n=1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500174"/>
            <a:ext cx="4357718" cy="535782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857232"/>
            <a:ext cx="7858180" cy="5143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5. </a:t>
            </a:r>
            <a:r>
              <a:rPr lang="ru-RU" sz="4400" dirty="0" smtClean="0"/>
              <a:t>Чтоб </a:t>
            </a:r>
            <a:r>
              <a:rPr lang="ru-RU" sz="4400" dirty="0"/>
              <a:t>землю с севера обезопасить,</a:t>
            </a:r>
          </a:p>
          <a:p>
            <a:pPr algn="ctr">
              <a:buNone/>
            </a:pPr>
            <a:r>
              <a:rPr lang="ru-RU" sz="4400" dirty="0"/>
              <a:t>У гуннов землю отобрать,</a:t>
            </a:r>
          </a:p>
          <a:p>
            <a:pPr algn="ctr">
              <a:buNone/>
            </a:pPr>
            <a:r>
              <a:rPr lang="ru-RU" sz="4400" dirty="0"/>
              <a:t>Правители решили стену возвести,</a:t>
            </a:r>
          </a:p>
          <a:p>
            <a:pPr algn="ctr">
              <a:buNone/>
            </a:pPr>
            <a:r>
              <a:rPr lang="ru-RU" sz="4400" dirty="0"/>
              <a:t>Покой чтоб вечный обрести.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Великая Китайская стена </a:t>
            </a:r>
            <a:endParaRPr lang="ru-RU" dirty="0"/>
          </a:p>
        </p:txBody>
      </p:sp>
      <p:pic>
        <p:nvPicPr>
          <p:cNvPr id="4" name="Picture 2" descr="https://avatars.mds.yandex.net/i?id=3c4131a2e11913734f27ea61f1e888bf149372f8-5213237-images-thumbs&amp;n=1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7643866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Отправляемся в путешествие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9218" name="Picture 2" descr="Программа &quot;На абордаж&quot; 2021, городской округ Солнечногорск - дата и место прове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7572428" cy="457203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Мы - древние торговцы. Где только мы не были, каких только стран и народов не видели, что только не едали! Но самая удивительная и сказочная страна, на наш взгляд,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Индия!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Индии мы видели многоруких богов. А чтобы обезопасить свою страну от врагов, индийцы выстроили огромную стену, протяженностью 5000 километров. Целых два месяца в году здесь льют дожди. Да так, что реки выходят из берегов! :А однажды мы с другом заблудились в необыкновенном лесу. В нём даже днём было темно!. В этом лесу нам пришлось заночевать. Мы расстелили на земле широкие листья и крепко выспались. Утром проголодавшись, полакомились бананами, манго и кокосовыми орехами. Все эти лакомства мы собрали в этом же лесу. Это был действительно удивительный лес: тепло, сытно, а главное нет ядовитых насекомых, змей и хищных зверей! Кроме этого, в праздники индийцы устраивают великолепные фейерверки. Ведь именно они изобрели порох! Все-таки удивительная страна, ИНДИЯ!"</a:t>
            </a:r>
          </a:p>
          <a:p>
            <a:endParaRPr lang="ru-RU" dirty="0"/>
          </a:p>
        </p:txBody>
      </p:sp>
      <p:sp>
        <p:nvSpPr>
          <p:cNvPr id="22530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6" name="Picture 8" descr="https://avatars.mds.yandex.net/i?id=eeddff2ed1b8028e8c5d53647eebd6aea3613511-1292881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428604"/>
            <a:ext cx="4214842" cy="150019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dirty="0" smtClean="0">
                <a:solidFill>
                  <a:srgbClr val="FF0000"/>
                </a:solidFill>
              </a:rPr>
              <a:t>ИГРА </a:t>
            </a:r>
          </a:p>
          <a:p>
            <a:pPr algn="ctr">
              <a:buNone/>
            </a:pPr>
            <a:r>
              <a:rPr lang="ru-RU" sz="7200" dirty="0" smtClean="0">
                <a:solidFill>
                  <a:srgbClr val="FF0000"/>
                </a:solidFill>
              </a:rPr>
              <a:t>«Быстрая реакция»</a:t>
            </a:r>
            <a:endParaRPr lang="ru-RU" sz="7200" dirty="0">
              <a:solidFill>
                <a:srgbClr val="FF0000"/>
              </a:solidFill>
            </a:endParaRPr>
          </a:p>
        </p:txBody>
      </p:sp>
      <p:pic>
        <p:nvPicPr>
          <p:cNvPr id="21506" name="Picture 2" descr="https://avatars.mds.yandex.net/i?id=bc2ab42b0f53ba4c45d53f44f889667de4a91e5d-8485874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000372"/>
            <a:ext cx="3048000" cy="30480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ФАРАОН</a:t>
            </a:r>
          </a:p>
          <a:p>
            <a:r>
              <a:rPr lang="ru-RU" dirty="0" smtClean="0"/>
              <a:t>Глиняные таблички </a:t>
            </a:r>
          </a:p>
          <a:p>
            <a:r>
              <a:rPr lang="ru-RU" dirty="0" smtClean="0"/>
              <a:t>Компас</a:t>
            </a:r>
          </a:p>
          <a:p>
            <a:r>
              <a:rPr lang="ru-RU" dirty="0" smtClean="0"/>
              <a:t>Конфуции </a:t>
            </a:r>
          </a:p>
          <a:p>
            <a:r>
              <a:rPr lang="ru-RU" dirty="0" smtClean="0"/>
              <a:t>Амон-Ра</a:t>
            </a:r>
          </a:p>
          <a:p>
            <a:r>
              <a:rPr lang="ru-RU" dirty="0" smtClean="0"/>
              <a:t>Соломон </a:t>
            </a:r>
          </a:p>
          <a:p>
            <a:r>
              <a:rPr lang="ru-RU" dirty="0" smtClean="0"/>
              <a:t>Голиаф</a:t>
            </a:r>
          </a:p>
          <a:p>
            <a:r>
              <a:rPr lang="ru-RU" dirty="0" smtClean="0"/>
              <a:t>Хаммурапи</a:t>
            </a:r>
          </a:p>
          <a:p>
            <a:r>
              <a:rPr lang="ru-RU" dirty="0" smtClean="0"/>
              <a:t>Нил </a:t>
            </a:r>
          </a:p>
          <a:p>
            <a:r>
              <a:rPr lang="ru-RU" dirty="0" smtClean="0"/>
              <a:t>Сфинкс </a:t>
            </a:r>
          </a:p>
          <a:p>
            <a:r>
              <a:rPr lang="ru-RU" dirty="0" smtClean="0"/>
              <a:t>Иероглифы </a:t>
            </a:r>
          </a:p>
          <a:p>
            <a:r>
              <a:rPr lang="ru-RU" dirty="0" smtClean="0"/>
              <a:t>Египет </a:t>
            </a:r>
          </a:p>
          <a:p>
            <a:r>
              <a:rPr lang="ru-RU" dirty="0" smtClean="0"/>
              <a:t>Джунгли </a:t>
            </a:r>
          </a:p>
          <a:p>
            <a:r>
              <a:rPr lang="ru-RU" dirty="0" smtClean="0"/>
              <a:t>Сохраненные для вечности тело умершего фараона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Хуанхе</a:t>
            </a:r>
            <a:r>
              <a:rPr lang="ru-RU" dirty="0" smtClean="0"/>
              <a:t> и Янцзы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26146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Станция </a:t>
            </a:r>
            <a:endParaRPr lang="ru-RU" sz="7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7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72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Картово</a:t>
            </a:r>
            <a:r>
              <a:rPr lang="ru-RU" sz="7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72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4" descr="https://avatars.mds.yandex.net/i?id=527be1c3b1fb50e57fa3466b294ab42f2e4a563f-10261182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143248"/>
            <a:ext cx="4572000" cy="257175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14366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Работа с картой</a:t>
            </a:r>
            <a:endParaRPr lang="en-US" dirty="0" smtClean="0"/>
          </a:p>
          <a:p>
            <a:pPr algn="ctr"/>
            <a:r>
              <a:rPr lang="ru-RU" dirty="0" smtClean="0"/>
              <a:t>Какая река протекает в Египте </a:t>
            </a:r>
            <a:r>
              <a:rPr lang="en-US" dirty="0" smtClean="0"/>
              <a:t>?</a:t>
            </a:r>
            <a:endParaRPr lang="ru-RU" dirty="0" smtClean="0"/>
          </a:p>
          <a:p>
            <a:pPr algn="ctr"/>
            <a:r>
              <a:rPr lang="ru-RU" dirty="0" smtClean="0"/>
              <a:t>Какие реки протекают </a:t>
            </a:r>
            <a:r>
              <a:rPr lang="ru-RU" dirty="0" smtClean="0"/>
              <a:t>в </a:t>
            </a:r>
            <a:r>
              <a:rPr lang="ru-RU" dirty="0" err="1" smtClean="0"/>
              <a:t>Междуречьи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?</a:t>
            </a:r>
            <a:endParaRPr lang="ru-RU" dirty="0" smtClean="0"/>
          </a:p>
          <a:p>
            <a:pPr algn="ctr"/>
            <a:r>
              <a:rPr lang="ru-RU" dirty="0" smtClean="0"/>
              <a:t>Где располагается Финикия </a:t>
            </a:r>
            <a:r>
              <a:rPr lang="en-US" dirty="0" smtClean="0"/>
              <a:t>?</a:t>
            </a:r>
            <a:endParaRPr lang="ru-RU" dirty="0" smtClean="0"/>
          </a:p>
          <a:p>
            <a:pPr algn="ctr"/>
            <a:r>
              <a:rPr lang="ru-RU" dirty="0" smtClean="0"/>
              <a:t>Показать на карте Гималаи</a:t>
            </a:r>
            <a:r>
              <a:rPr lang="en-US" dirty="0" smtClean="0"/>
              <a:t>?</a:t>
            </a:r>
            <a:endParaRPr lang="ru-RU" dirty="0" smtClean="0"/>
          </a:p>
          <a:p>
            <a:pPr algn="ctr"/>
            <a:r>
              <a:rPr lang="ru-RU" dirty="0" smtClean="0"/>
              <a:t>В какой стране протекают Инд и Ганг</a:t>
            </a:r>
            <a:r>
              <a:rPr lang="en-US" dirty="0" smtClean="0"/>
              <a:t>?</a:t>
            </a:r>
          </a:p>
          <a:p>
            <a:pPr algn="ctr"/>
            <a:r>
              <a:rPr lang="ru-RU" dirty="0" smtClean="0"/>
              <a:t>В какой стране протекают </a:t>
            </a:r>
            <a:r>
              <a:rPr lang="ru-RU" dirty="0" err="1" smtClean="0"/>
              <a:t>Хуанхе</a:t>
            </a:r>
            <a:r>
              <a:rPr lang="ru-RU" dirty="0" smtClean="0"/>
              <a:t> и Янцзы </a:t>
            </a:r>
            <a:r>
              <a:rPr lang="en-US" dirty="0" smtClean="0"/>
              <a:t>?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dirty="0" smtClean="0"/>
              <a:t>Какие страны изучали </a:t>
            </a:r>
            <a:endParaRPr lang="ru-RU" dirty="0"/>
          </a:p>
        </p:txBody>
      </p:sp>
      <p:pic>
        <p:nvPicPr>
          <p:cNvPr id="1026" name="Picture 2" descr="https://avatars.mds.yandex.net/i?id=1df91bcec6cd800ed173eebd75c06dad8a077a02-10256883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3500462" cy="2071702"/>
          </a:xfrm>
          <a:prstGeom prst="rect">
            <a:avLst/>
          </a:prstGeom>
          <a:noFill/>
        </p:spPr>
      </p:pic>
      <p:pic>
        <p:nvPicPr>
          <p:cNvPr id="1028" name="Picture 4" descr="https://avatars.mds.yandex.net/i?id=7ddd602f605379876aa8728c82d4dec378c515f3-4833751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1214422"/>
            <a:ext cx="3500462" cy="2016984"/>
          </a:xfrm>
          <a:prstGeom prst="rect">
            <a:avLst/>
          </a:prstGeom>
          <a:noFill/>
        </p:spPr>
      </p:pic>
      <p:pic>
        <p:nvPicPr>
          <p:cNvPr id="1030" name="Picture 6" descr="https://avatars.mds.yandex.net/i?id=e4ef9b8a63712665f65ced8858ef8844b326f992-6218602-images-thumbs&amp;n=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3571876"/>
            <a:ext cx="3335261" cy="2571768"/>
          </a:xfrm>
          <a:prstGeom prst="rect">
            <a:avLst/>
          </a:prstGeom>
          <a:noFill/>
        </p:spPr>
      </p:pic>
      <p:pic>
        <p:nvPicPr>
          <p:cNvPr id="1032" name="Picture 8" descr="https://avatars.mds.yandex.net/i?id=fba2ba1ffb2c8a955650445c8bb94b65ebc407c0-10108411-images-thumbs&amp;n=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857628"/>
            <a:ext cx="3571868" cy="200917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8299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ЗАДАНИЕ «Китай»</a:t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«Цветы»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4" name="Picture 2" descr="https://avatars.mds.yandex.net/i?id=33ca7e636a8c3be2bfead4924aa7240d7f54855e-12218216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786058"/>
            <a:ext cx="3048000" cy="30480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12144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Остров «</a:t>
            </a:r>
            <a:r>
              <a:rPr lang="ru-RU" sz="5400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Загадкино</a:t>
            </a:r>
            <a:r>
              <a:rPr lang="ru-RU" sz="54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</a:p>
        </p:txBody>
      </p:sp>
      <p:pic>
        <p:nvPicPr>
          <p:cNvPr id="2050" name="Picture 2" descr="https://avatars.mds.yandex.net/i?id=ed48a68e4ddae310e9be2410ddc6e3b55c3da1a529d6055b-4219930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857364"/>
            <a:ext cx="3500462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лежит в коробке</a:t>
            </a:r>
            <a:endParaRPr lang="ru-RU" dirty="0"/>
          </a:p>
        </p:txBody>
      </p:sp>
      <p:sp>
        <p:nvSpPr>
          <p:cNvPr id="33794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3796" name="Picture 4" descr="https://avatars.mds.yandex.net/i?id=6ba8d1801f22fa843f0c7bdf08cd05e80245716d-12647654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143116"/>
            <a:ext cx="3048000" cy="30480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Остров «Отгадай»</a:t>
            </a:r>
            <a:endParaRPr lang="ru-RU" dirty="0"/>
          </a:p>
        </p:txBody>
      </p:sp>
      <p:pic>
        <p:nvPicPr>
          <p:cNvPr id="1026" name="Picture 2" descr="https://avatars.mds.yandex.net/i?id=a234cd1604ac936fab8614df94411a1562a97bdb-1077922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714488"/>
            <a:ext cx="3048000" cy="30480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ком идет речь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Это один из самых любимых богов египтян. Именно он на­учил египтян выращивать зерно и виноград, печь хлеб. Но его младший брат Сет ненавидел его и решил погубить </a:t>
            </a:r>
          </a:p>
          <a:p>
            <a:r>
              <a:rPr lang="ru-RU" dirty="0" smtClean="0"/>
              <a:t>  При нём Китай стал единым государством, и он стал его первым властелином </a:t>
            </a:r>
          </a:p>
          <a:p>
            <a:r>
              <a:rPr lang="ru-RU" dirty="0" smtClean="0"/>
              <a:t> Именно он спас евреев от египетского плена, вывел их через расступившееся Красное море и водил по пустыне 40 лет в поисках земли обетованной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Осирис . </a:t>
            </a:r>
            <a:r>
              <a:rPr lang="ru-RU" dirty="0" err="1" smtClean="0"/>
              <a:t>Цинь</a:t>
            </a:r>
            <a:r>
              <a:rPr lang="ru-RU" dirty="0" smtClean="0"/>
              <a:t> </a:t>
            </a:r>
            <a:r>
              <a:rPr lang="ru-RU" dirty="0" err="1" smtClean="0"/>
              <a:t>Шихуань</a:t>
            </a:r>
            <a:r>
              <a:rPr lang="ru-RU" dirty="0" smtClean="0"/>
              <a:t>. Моисей </a:t>
            </a:r>
            <a:endParaRPr lang="ru-RU" dirty="0"/>
          </a:p>
        </p:txBody>
      </p:sp>
      <p:pic>
        <p:nvPicPr>
          <p:cNvPr id="34818" name="Picture 2" descr="https://avatars.mds.yandex.net/i?id=84d16663f458421f70238092b88858303d449152-849190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2438400" cy="3048001"/>
          </a:xfrm>
          <a:prstGeom prst="rect">
            <a:avLst/>
          </a:prstGeom>
          <a:noFill/>
        </p:spPr>
      </p:pic>
      <p:pic>
        <p:nvPicPr>
          <p:cNvPr id="34820" name="Picture 4" descr="https://avatars.mds.yandex.net/i?id=cb7b23fafdb186e58c0475a9f14b46fc369a7a56-5886231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1785926"/>
            <a:ext cx="1905000" cy="3048001"/>
          </a:xfrm>
          <a:prstGeom prst="rect">
            <a:avLst/>
          </a:prstGeom>
          <a:noFill/>
        </p:spPr>
      </p:pic>
      <p:pic>
        <p:nvPicPr>
          <p:cNvPr id="34822" name="Picture 6" descr="https://avatars.mds.yandex.net/i?id=49000b4999f5ac62b5d49cafc1ff890ee3ad25a5-9506109-images-thumbs&amp;n=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1785926"/>
            <a:ext cx="2286000" cy="30480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8229600" cy="38576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Все мы делаем зарядку: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Раз - подняться, подтянуться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Два - согнуться, разогнуться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Три - в ладоши три хлопка, головою три кивка.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На четыре - ноги шире.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Пять - руками помахать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Шесть - за стол тихонько сесть.</a:t>
            </a:r>
          </a:p>
          <a:p>
            <a:endParaRPr lang="ru-RU" dirty="0"/>
          </a:p>
        </p:txBody>
      </p:sp>
      <p:pic>
        <p:nvPicPr>
          <p:cNvPr id="1026" name="Picture 2" descr="https://avatars.mds.yandex.net/i?id=9434bbc990d570b6d16ffe380564ab45cba016cc-7465150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14290"/>
            <a:ext cx="3929090" cy="220192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Остров «Культурный»</a:t>
            </a:r>
            <a:endParaRPr lang="ru-RU" dirty="0"/>
          </a:p>
        </p:txBody>
      </p:sp>
      <p:pic>
        <p:nvPicPr>
          <p:cNvPr id="37890" name="Picture 2" descr="https://avatars.mds.yandex.net/i?id=b3cc9d04809c579e1f4ea26a1090ff57804058b0-7662942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714488"/>
            <a:ext cx="2657475" cy="30480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s://avatars.mds.yandex.net/i?id=239d934ac231f40f408bf55eec5e38861dc9c058-7012253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071546"/>
            <a:ext cx="6429420" cy="471490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s://avatars.mds.yandex.net/i?id=3e7a12b86f03884ca3c345e7dfc3300efeb3d939-1016031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857232"/>
            <a:ext cx="6786610" cy="521497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s://avatars.mds.yandex.net/i?id=c70fd097802243cea493d429b70ac87d337c0c3d-4912124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57166"/>
            <a:ext cx="4214842" cy="2944869"/>
          </a:xfrm>
          <a:prstGeom prst="rect">
            <a:avLst/>
          </a:prstGeom>
          <a:noFill/>
        </p:spPr>
      </p:pic>
      <p:pic>
        <p:nvPicPr>
          <p:cNvPr id="49156" name="Picture 4" descr="https://avatars.mds.yandex.net/i?id=2a94a961d1874b341cfaf04570554ac39a8ef45f-8491894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3429000"/>
            <a:ext cx="4572000" cy="3071834"/>
          </a:xfrm>
          <a:prstGeom prst="rect">
            <a:avLst/>
          </a:prstGeom>
          <a:noFill/>
        </p:spPr>
      </p:pic>
      <p:pic>
        <p:nvPicPr>
          <p:cNvPr id="49158" name="Picture 6" descr="https://avatars.mds.yandex.net/i?id=3a435500786eaefbb7af7af601c00193c11f549f-5670589-images-thumbs&amp;n=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429000"/>
            <a:ext cx="3933825" cy="30480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s://avatars.mds.yandex.net/i?id=d7ba16403b7617c2b8ec619960e0da1809edb51f-523441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00108"/>
            <a:ext cx="7082902" cy="478634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s://avatars.mds.yandex.net/i?id=e2aa08984fb77cf049285ae0e92aa8a7ce719dcc-1063741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928670"/>
            <a:ext cx="6572296" cy="478634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https://avatars.mds.yandex.net/i?id=f7d4d37e113144ca26cf4026d708e9361b6e6f5ae08144fe-3708982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85728"/>
            <a:ext cx="6500858" cy="592935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Остров «Хронограф»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5058" name="Picture 2" descr="https://avatars.mds.yandex.net/i?id=95f70284b264fe17985cdd482a6c6d5d065382e5-1141595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714488"/>
            <a:ext cx="4314825" cy="30480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>
                <a:solidFill>
                  <a:srgbClr val="00B050"/>
                </a:solidFill>
              </a:rPr>
              <a:t>Вариант 1</a:t>
            </a:r>
            <a:endParaRPr lang="ru-RU" dirty="0" smtClean="0">
              <a:solidFill>
                <a:srgbClr val="00B050"/>
              </a:solidFill>
            </a:endParaRPr>
          </a:p>
          <a:p>
            <a:pPr lvl="0">
              <a:buNone/>
            </a:pPr>
            <a:r>
              <a:rPr lang="ru-RU" sz="2400" dirty="0" smtClean="0"/>
              <a:t>1. Около 3000 года до н.э. 	А. Завоевания фараона Тутмоса</a:t>
            </a:r>
          </a:p>
          <a:p>
            <a:pPr lvl="0">
              <a:buNone/>
            </a:pPr>
            <a:r>
              <a:rPr lang="ru-RU" sz="2400" dirty="0" smtClean="0"/>
              <a:t>2. 612 г. до н.э.	              Б. Персидский царь Кир завоевал Вавилон</a:t>
            </a:r>
          </a:p>
          <a:p>
            <a:pPr lvl="0">
              <a:buNone/>
            </a:pPr>
            <a:r>
              <a:rPr lang="ru-RU" sz="2400" dirty="0" smtClean="0"/>
              <a:t>3. Около 1500 г. до н.э.	В. Разрушение столицы Ассирии - Ниневии</a:t>
            </a:r>
          </a:p>
          <a:p>
            <a:pPr lvl="0">
              <a:buNone/>
            </a:pPr>
            <a:r>
              <a:rPr lang="ru-RU" sz="2400" dirty="0" smtClean="0"/>
              <a:t>4. 538 г. до н.э	              Г. Образование единого государства Египет</a:t>
            </a:r>
            <a:endParaRPr lang="ru-RU" dirty="0" smtClean="0"/>
          </a:p>
          <a:p>
            <a:pPr lvl="0">
              <a:buNone/>
            </a:pPr>
            <a:r>
              <a:rPr lang="ru-RU" sz="2400" i="1" dirty="0" smtClean="0">
                <a:solidFill>
                  <a:srgbClr val="C00000"/>
                </a:solidFill>
              </a:rPr>
              <a:t>Ответы:</a:t>
            </a:r>
            <a:r>
              <a:rPr lang="ru-RU" sz="2400" dirty="0" smtClean="0">
                <a:solidFill>
                  <a:srgbClr val="C00000"/>
                </a:solidFill>
              </a:rPr>
              <a:t> 1-Г, 2-В, 3-А, 4-Б</a:t>
            </a:r>
            <a:r>
              <a:rPr lang="ru-RU" dirty="0" smtClean="0"/>
              <a:t>.</a:t>
            </a:r>
          </a:p>
          <a:p>
            <a:pPr lvl="1">
              <a:buNone/>
            </a:pPr>
            <a:endParaRPr lang="ru-RU" sz="2400" dirty="0" smtClean="0"/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H="1">
            <a:off x="2928926" y="1928802"/>
            <a:ext cx="185738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428860" y="1928802"/>
            <a:ext cx="200026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2357422" y="1571612"/>
            <a:ext cx="214314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2500298" y="2000240"/>
            <a:ext cx="2357454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71435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>
                <a:solidFill>
                  <a:srgbClr val="00B050"/>
                </a:solidFill>
              </a:rPr>
              <a:t>Вариант 2</a:t>
            </a:r>
            <a:endParaRPr lang="ru-RU" dirty="0" smtClean="0">
              <a:solidFill>
                <a:srgbClr val="00B050"/>
              </a:solidFill>
            </a:endParaRPr>
          </a:p>
          <a:p>
            <a:pPr lvl="0">
              <a:buNone/>
            </a:pPr>
            <a:r>
              <a:rPr lang="ru-RU" sz="2400" dirty="0" smtClean="0"/>
              <a:t>1. </a:t>
            </a:r>
            <a:r>
              <a:rPr lang="ru-RU" sz="2400" dirty="0" err="1" smtClean="0"/>
              <a:t>Цинь</a:t>
            </a:r>
            <a:r>
              <a:rPr lang="ru-RU" sz="2400" dirty="0" smtClean="0"/>
              <a:t> </a:t>
            </a:r>
            <a:r>
              <a:rPr lang="ru-RU" sz="2400" dirty="0" err="1" smtClean="0"/>
              <a:t>Шихуан</a:t>
            </a:r>
            <a:r>
              <a:rPr lang="ru-RU" sz="2400" dirty="0" smtClean="0"/>
              <a:t>	                               А. Египет</a:t>
            </a:r>
          </a:p>
          <a:p>
            <a:pPr lvl="0">
              <a:buNone/>
            </a:pPr>
            <a:r>
              <a:rPr lang="ru-RU" sz="2400" dirty="0" smtClean="0"/>
              <a:t>2. Будда</a:t>
            </a:r>
            <a:r>
              <a:rPr lang="en-US" sz="2400" dirty="0" smtClean="0"/>
              <a:t>	</a:t>
            </a:r>
            <a:r>
              <a:rPr lang="ru-RU" sz="2400" dirty="0" smtClean="0"/>
              <a:t>	                               Б. Палестина</a:t>
            </a:r>
          </a:p>
          <a:p>
            <a:pPr lvl="0">
              <a:buNone/>
            </a:pPr>
            <a:r>
              <a:rPr lang="ru-RU" sz="2400" dirty="0" smtClean="0"/>
              <a:t>3. Конфуций	</a:t>
            </a:r>
            <a:r>
              <a:rPr lang="en-US" sz="2400" dirty="0" smtClean="0"/>
              <a:t>	</a:t>
            </a:r>
            <a:r>
              <a:rPr lang="ru-RU" sz="2400" dirty="0" smtClean="0"/>
              <a:t>                               В. Индия</a:t>
            </a:r>
          </a:p>
          <a:p>
            <a:pPr lvl="0">
              <a:buNone/>
            </a:pPr>
            <a:r>
              <a:rPr lang="ru-RU" sz="2400" dirty="0" smtClean="0"/>
              <a:t>4. Моисей		                               Г. Китай</a:t>
            </a:r>
          </a:p>
          <a:p>
            <a:pPr lvl="0">
              <a:buNone/>
            </a:pPr>
            <a:r>
              <a:rPr lang="ru-RU" sz="2400" dirty="0" smtClean="0"/>
              <a:t>5. Тутмос</a:t>
            </a:r>
            <a:r>
              <a:rPr lang="en-US" sz="2400" dirty="0" smtClean="0"/>
              <a:t>	</a:t>
            </a:r>
            <a:r>
              <a:rPr lang="ru-RU" sz="2400" dirty="0" smtClean="0"/>
              <a:t>	                              Д. Ассирийское царство</a:t>
            </a:r>
          </a:p>
          <a:p>
            <a:pPr lvl="0">
              <a:buNone/>
            </a:pPr>
            <a:r>
              <a:rPr lang="ru-RU" sz="2400" dirty="0" smtClean="0"/>
              <a:t>6. </a:t>
            </a:r>
            <a:r>
              <a:rPr lang="ru-RU" sz="2400" dirty="0" err="1" smtClean="0"/>
              <a:t>Ашшурбанапал</a:t>
            </a:r>
            <a:endParaRPr lang="ru-RU" sz="2400" dirty="0" smtClean="0"/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Ответы: 1-Г, 2-В, 3-Г, 4-Б, 5-А, 6-Д.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714612" y="1571612"/>
            <a:ext cx="2714644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714480" y="1928802"/>
            <a:ext cx="378621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285984" y="2500306"/>
            <a:ext cx="350046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928794" y="1928802"/>
            <a:ext cx="364333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1857356" y="1571612"/>
            <a:ext cx="3643338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2928926" y="3357562"/>
            <a:ext cx="264320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Домашнее задание.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        Я предлагаю вам самим выбрать себе задание. Здесь есть тесты, кроссворды, тексты с ошибками. Каждый выбирает себе по желанию. Дополнительно можно нарисовать рисунок о стране Востока, составить кроссворд по Западной Азии, написать сочинение путешественника по Древнему Востоку.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072494" cy="47863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>
                <a:solidFill>
                  <a:srgbClr val="FF0000"/>
                </a:solidFill>
              </a:rPr>
              <a:t>1 конкурс. Разминка: «Загадки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На </a:t>
            </a:r>
            <a:r>
              <a:rPr lang="ru-RU" dirty="0"/>
              <a:t>нильских берегах она была,</a:t>
            </a:r>
            <a:endParaRPr lang="ru-RU" dirty="0" smtClean="0"/>
          </a:p>
          <a:p>
            <a:pPr algn="ctr">
              <a:buNone/>
            </a:pPr>
            <a:r>
              <a:rPr lang="ru-RU" dirty="0"/>
              <a:t>Богатой и цветущею слыла.</a:t>
            </a:r>
            <a:endParaRPr lang="ru-RU" dirty="0" smtClean="0"/>
          </a:p>
          <a:p>
            <a:pPr algn="ctr">
              <a:buNone/>
            </a:pPr>
            <a:r>
              <a:rPr lang="ru-RU" dirty="0"/>
              <a:t>И ею фараоны </a:t>
            </a:r>
            <a:r>
              <a:rPr lang="ru-RU" dirty="0" smtClean="0"/>
              <a:t>управляли,</a:t>
            </a:r>
          </a:p>
          <a:p>
            <a:pPr algn="ctr">
              <a:buNone/>
            </a:pPr>
            <a:r>
              <a:rPr lang="ru-RU" dirty="0" smtClean="0"/>
              <a:t>Восстание рабов здесь подавляли.</a:t>
            </a:r>
          </a:p>
          <a:p>
            <a:pPr algn="ctr">
              <a:buNone/>
            </a:pPr>
            <a:r>
              <a:rPr lang="ru-RU" dirty="0" smtClean="0"/>
              <a:t>Назови</a:t>
            </a:r>
            <a:r>
              <a:rPr lang="ru-RU" dirty="0"/>
              <a:t>, что за страна.</a:t>
            </a:r>
            <a:endParaRPr lang="ru-RU" dirty="0" smtClean="0"/>
          </a:p>
          <a:p>
            <a:pPr algn="ctr">
              <a:buNone/>
            </a:pPr>
            <a:r>
              <a:rPr lang="ru-RU" dirty="0"/>
              <a:t>В мире есть сейчас она.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Египет </a:t>
            </a:r>
            <a:endParaRPr lang="ru-RU" dirty="0"/>
          </a:p>
        </p:txBody>
      </p:sp>
      <p:pic>
        <p:nvPicPr>
          <p:cNvPr id="4" name="Picture 4" descr="https://avatars.mds.yandex.net/i?id=4482d73cfec308ad618337f0fa1e6fbce4f91f11-9871231-images-thumbs&amp;n=1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720181"/>
            <a:ext cx="4572000" cy="2286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7000924" cy="550072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2. Здесь </a:t>
            </a:r>
            <a:r>
              <a:rPr lang="ru-RU" sz="4000" dirty="0"/>
              <a:t>писали на табличках</a:t>
            </a:r>
          </a:p>
          <a:p>
            <a:pPr algn="ctr">
              <a:buNone/>
            </a:pPr>
            <a:r>
              <a:rPr lang="ru-RU" sz="4000" dirty="0"/>
              <a:t>Хаммурапи правил лично,</a:t>
            </a:r>
          </a:p>
          <a:p>
            <a:pPr algn="ctr">
              <a:buNone/>
            </a:pPr>
            <a:r>
              <a:rPr lang="ru-RU" sz="4000" dirty="0"/>
              <a:t>Он законы в стране ввел,</a:t>
            </a:r>
          </a:p>
          <a:p>
            <a:pPr algn="ctr">
              <a:buNone/>
            </a:pPr>
            <a:r>
              <a:rPr lang="ru-RU" sz="4000" dirty="0"/>
              <a:t>Этим славу </a:t>
            </a:r>
            <a:r>
              <a:rPr lang="ru-RU" sz="4000" dirty="0" smtClean="0"/>
              <a:t>приобрел.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Царь Хаммурапи</a:t>
            </a:r>
            <a:endParaRPr lang="ru-RU" dirty="0"/>
          </a:p>
        </p:txBody>
      </p:sp>
      <p:pic>
        <p:nvPicPr>
          <p:cNvPr id="4" name="Picture 2" descr="https://avatars.mds.yandex.net/i?id=d62b7416adbe0126345c511cd4567860ad04a324-7571104-images-thumbs&amp;n=1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339181"/>
            <a:ext cx="4572000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072494" cy="55007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3. На </a:t>
            </a:r>
            <a:r>
              <a:rPr lang="ru-RU" dirty="0"/>
              <a:t>восточном </a:t>
            </a:r>
            <a:r>
              <a:rPr lang="ru-RU" dirty="0" smtClean="0"/>
              <a:t>побережье</a:t>
            </a:r>
          </a:p>
          <a:p>
            <a:pPr algn="ctr">
              <a:buNone/>
            </a:pPr>
            <a:r>
              <a:rPr lang="ru-RU" dirty="0" smtClean="0"/>
              <a:t>Моря Средиземного</a:t>
            </a:r>
          </a:p>
          <a:p>
            <a:pPr algn="ctr">
              <a:buNone/>
            </a:pPr>
            <a:r>
              <a:rPr lang="ru-RU" dirty="0" smtClean="0"/>
              <a:t>Государство </a:t>
            </a:r>
            <a:r>
              <a:rPr lang="ru-RU" dirty="0"/>
              <a:t>моряков</a:t>
            </a:r>
          </a:p>
          <a:p>
            <a:pPr algn="ctr">
              <a:buNone/>
            </a:pPr>
            <a:r>
              <a:rPr lang="ru-RU" dirty="0"/>
              <a:t>Было очень древнее.</a:t>
            </a:r>
          </a:p>
          <a:p>
            <a:pPr algn="ctr">
              <a:buNone/>
            </a:pPr>
            <a:r>
              <a:rPr lang="ru-RU" dirty="0"/>
              <a:t>И чтоб им торговать,</a:t>
            </a:r>
          </a:p>
          <a:p>
            <a:pPr algn="ctr">
              <a:buNone/>
            </a:pPr>
            <a:r>
              <a:rPr lang="ru-RU" dirty="0"/>
              <a:t>Просто стали все писать.</a:t>
            </a:r>
          </a:p>
          <a:p>
            <a:pPr algn="ctr">
              <a:buNone/>
            </a:pPr>
            <a:r>
              <a:rPr lang="ru-RU" dirty="0"/>
              <a:t>Кто же знал? Их алфавит</a:t>
            </a:r>
          </a:p>
          <a:p>
            <a:pPr algn="ctr">
              <a:buNone/>
            </a:pPr>
            <a:r>
              <a:rPr lang="ru-RU" dirty="0"/>
              <a:t>Все народы </a:t>
            </a:r>
            <a:r>
              <a:rPr lang="ru-RU" dirty="0" smtClean="0"/>
              <a:t>покорит.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Финикия</a:t>
            </a:r>
            <a:endParaRPr lang="ru-RU" dirty="0"/>
          </a:p>
        </p:txBody>
      </p:sp>
      <p:pic>
        <p:nvPicPr>
          <p:cNvPr id="4" name="Picture 2" descr="https://avatars.mds.yandex.net/i?id=919f9826b75b017eb014cba8087aa1d8dad9d2f1-12421931-images-thumbs&amp;n=1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00174"/>
            <a:ext cx="7715304" cy="500066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496</Words>
  <Application>Microsoft Office PowerPoint</Application>
  <PresentationFormat>Экран (4:3)</PresentationFormat>
  <Paragraphs>101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ДРЕВНИЙ ВОСТОК </vt:lpstr>
      <vt:lpstr>Какие страны изучали </vt:lpstr>
      <vt:lpstr>Слайд 3</vt:lpstr>
      <vt:lpstr>Слайд 4</vt:lpstr>
      <vt:lpstr>Египет </vt:lpstr>
      <vt:lpstr>Слайд 6</vt:lpstr>
      <vt:lpstr>Царь Хаммурапи</vt:lpstr>
      <vt:lpstr>Слайд 8</vt:lpstr>
      <vt:lpstr>Финикия</vt:lpstr>
      <vt:lpstr>Слайд 10</vt:lpstr>
      <vt:lpstr>Брахман</vt:lpstr>
      <vt:lpstr>Слайд 12</vt:lpstr>
      <vt:lpstr>Великая Китайская стена </vt:lpstr>
      <vt:lpstr>Отправляемся в путешествие </vt:lpstr>
      <vt:lpstr>Слайд 15</vt:lpstr>
      <vt:lpstr>Слайд 16</vt:lpstr>
      <vt:lpstr>Слайд 17</vt:lpstr>
      <vt:lpstr>Слайд 18</vt:lpstr>
      <vt:lpstr>Слайд 19</vt:lpstr>
      <vt:lpstr>ЗАДАНИЕ «Китай» «Цветы»</vt:lpstr>
      <vt:lpstr>Слайд 21</vt:lpstr>
      <vt:lpstr>Что лежит в коробке</vt:lpstr>
      <vt:lpstr>Остров «Отгадай»</vt:lpstr>
      <vt:lpstr>О ком идет речь?</vt:lpstr>
      <vt:lpstr>Осирис . Цинь Шихуань. Моисей </vt:lpstr>
      <vt:lpstr>Слайд 26</vt:lpstr>
      <vt:lpstr>Остров «Культурный»</vt:lpstr>
      <vt:lpstr>Слайд 28</vt:lpstr>
      <vt:lpstr>Слайд 29</vt:lpstr>
      <vt:lpstr>Слайд 30</vt:lpstr>
      <vt:lpstr>Слайд 31</vt:lpstr>
      <vt:lpstr>Слайд 32</vt:lpstr>
      <vt:lpstr>Остров «Хронограф»</vt:lpstr>
      <vt:lpstr>Слайд 34</vt:lpstr>
      <vt:lpstr>Слайд 35</vt:lpstr>
      <vt:lpstr>Слайд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ДРЕВНИЙ ВОСТОК</dc:title>
  <dc:creator>бекэ</dc:creator>
  <cp:lastModifiedBy>бекэ</cp:lastModifiedBy>
  <cp:revision>41</cp:revision>
  <dcterms:created xsi:type="dcterms:W3CDTF">2024-12-10T21:21:26Z</dcterms:created>
  <dcterms:modified xsi:type="dcterms:W3CDTF">2024-12-19T02:59:17Z</dcterms:modified>
</cp:coreProperties>
</file>